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1218" r:id="rId2"/>
    <p:sldId id="1219" r:id="rId3"/>
    <p:sldId id="1417" r:id="rId4"/>
    <p:sldId id="1428" r:id="rId5"/>
    <p:sldId id="1418" r:id="rId6"/>
    <p:sldId id="1419" r:id="rId7"/>
    <p:sldId id="1420" r:id="rId8"/>
    <p:sldId id="1421" r:id="rId9"/>
    <p:sldId id="1422" r:id="rId10"/>
    <p:sldId id="1423" r:id="rId11"/>
    <p:sldId id="1424" r:id="rId12"/>
    <p:sldId id="1425" r:id="rId13"/>
    <p:sldId id="1233" r:id="rId14"/>
    <p:sldId id="956" r:id="rId15"/>
    <p:sldId id="957" r:id="rId16"/>
    <p:sldId id="958" r:id="rId17"/>
    <p:sldId id="959" r:id="rId18"/>
    <p:sldId id="961" r:id="rId19"/>
    <p:sldId id="143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A3"/>
    <a:srgbClr val="0000A8"/>
    <a:srgbClr val="3C6CDF"/>
    <a:srgbClr val="9CDFF9"/>
    <a:srgbClr val="B8C2C9"/>
    <a:srgbClr val="D6DCE0"/>
    <a:srgbClr val="010086"/>
    <a:srgbClr val="01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75373" autoAdjust="0"/>
  </p:normalViewPr>
  <p:slideViewPr>
    <p:cSldViewPr snapToGrid="0" snapToObjects="1">
      <p:cViewPr varScale="1">
        <p:scale>
          <a:sx n="65" d="100"/>
          <a:sy n="65" d="100"/>
        </p:scale>
        <p:origin x="1109" y="38"/>
      </p:cViewPr>
      <p:guideLst>
        <p:guide orient="horz" pos="96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1/23/2024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148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https://www.stackoftuts.com/internet-marketing/list-of-internet-service-providers-isp-in-pakistan/ </a:t>
            </a:r>
          </a:p>
          <a:p>
            <a:r>
              <a:rPr lang="en-US" b="1" dirty="0" smtClean="0"/>
              <a:t>PTCL, </a:t>
            </a:r>
            <a:r>
              <a:rPr lang="en-US" b="1" dirty="0" err="1" smtClean="0"/>
              <a:t>Stormfiber</a:t>
            </a:r>
            <a:r>
              <a:rPr lang="en-US" b="0" dirty="0" smtClean="0"/>
              <a:t>,</a:t>
            </a:r>
            <a:r>
              <a:rPr lang="en-US" b="0" baseline="0" dirty="0" smtClean="0"/>
              <a:t> </a:t>
            </a:r>
            <a:r>
              <a:rPr lang="en-US" b="1" dirty="0" err="1" smtClean="0"/>
              <a:t>Nayatel</a:t>
            </a:r>
            <a:r>
              <a:rPr lang="en-US" b="1" dirty="0" smtClean="0"/>
              <a:t>, Wi-tribe</a:t>
            </a:r>
            <a:r>
              <a:rPr lang="en-US" b="0" dirty="0" smtClean="0"/>
              <a:t>,</a:t>
            </a:r>
            <a:r>
              <a:rPr lang="en-US" b="0" baseline="0" dirty="0" smtClean="0"/>
              <a:t> </a:t>
            </a:r>
            <a:r>
              <a:rPr lang="en-US" b="1" dirty="0" err="1" smtClean="0"/>
              <a:t>Fiberlink</a:t>
            </a:r>
            <a:r>
              <a:rPr lang="en-US" b="0" dirty="0" smtClean="0"/>
              <a:t>,</a:t>
            </a:r>
            <a:r>
              <a:rPr lang="en-US" b="0" baseline="0" dirty="0" smtClean="0"/>
              <a:t> </a:t>
            </a:r>
            <a:r>
              <a:rPr lang="en-US" b="1" dirty="0" err="1" smtClean="0"/>
              <a:t>Worldcall</a:t>
            </a:r>
            <a:r>
              <a:rPr lang="en-US" b="0" dirty="0" smtClean="0"/>
              <a:t>,</a:t>
            </a:r>
            <a:r>
              <a:rPr lang="en-US" b="0" baseline="0" dirty="0" smtClean="0"/>
              <a:t> </a:t>
            </a:r>
            <a:r>
              <a:rPr lang="en-US" b="1" dirty="0" err="1" smtClean="0"/>
              <a:t>Wateen</a:t>
            </a:r>
            <a:r>
              <a:rPr lang="en-US" b="1" dirty="0" smtClean="0"/>
              <a:t> telecom</a:t>
            </a:r>
            <a:r>
              <a:rPr lang="en-US" b="0" dirty="0" smtClean="0"/>
              <a:t>,</a:t>
            </a:r>
            <a:r>
              <a:rPr lang="en-US" b="0" baseline="0" dirty="0" smtClean="0"/>
              <a:t> </a:t>
            </a:r>
            <a:r>
              <a:rPr lang="en-US" b="1" dirty="0" err="1" smtClean="0"/>
              <a:t>Qubee</a:t>
            </a:r>
            <a:r>
              <a:rPr lang="en-US" b="0" dirty="0" smtClean="0"/>
              <a:t>,</a:t>
            </a:r>
            <a:r>
              <a:rPr lang="en-US" b="0" baseline="0" dirty="0" smtClean="0"/>
              <a:t> </a:t>
            </a:r>
            <a:r>
              <a:rPr lang="en-US" b="1" dirty="0" smtClean="0"/>
              <a:t>COMSATS Internet Service</a:t>
            </a:r>
            <a:endParaRPr lang="en-US" dirty="0" smtClean="0"/>
          </a:p>
          <a:p>
            <a:pPr rtl="0"/>
            <a:r>
              <a:rPr lang="en-US" b="0" i="0" dirty="0" smtClean="0">
                <a:effectLst/>
              </a:rPr>
              <a:t>Who invented the Internet?</a:t>
            </a:r>
            <a:r>
              <a:rPr lang="en-US" b="0" i="0" baseline="0" dirty="0" smtClean="0">
                <a:effectLst/>
              </a:rPr>
              <a:t> </a:t>
            </a:r>
          </a:p>
          <a:p>
            <a:pPr rtl="0"/>
            <a:r>
              <a:rPr lang="en-US" b="0" i="0" baseline="0" dirty="0" smtClean="0">
                <a:effectLst/>
              </a:rPr>
              <a:t>The Internet grew out of</a:t>
            </a:r>
            <a:r>
              <a:rPr lang="en-US" b="1" i="0" baseline="0" dirty="0" smtClean="0">
                <a:effectLst/>
              </a:rPr>
              <a:t> ARPANET</a:t>
            </a:r>
            <a:r>
              <a:rPr lang="en-US" b="0" i="0" baseline="0" dirty="0" smtClean="0">
                <a:effectLst/>
              </a:rPr>
              <a:t>, a US-military funded academic research project (in 1970s). </a:t>
            </a:r>
            <a:endParaRPr lang="en-US" b="0" i="0" dirty="0" smtClean="0">
              <a:effectLst/>
            </a:endParaRPr>
          </a:p>
          <a:p>
            <a:pPr rtl="0"/>
            <a:r>
              <a:rPr lang="en-US" b="0" i="0" dirty="0" smtClean="0">
                <a:effectLst/>
              </a:rPr>
              <a:t>The internet is a global network comprising many voluntarily interconnected autonomous networks. It operates without a central governing body. The technical underpinning and the standardization of the core protocols is the activity of the </a:t>
            </a:r>
            <a:r>
              <a:rPr lang="en-US" b="1" i="0" dirty="0" smtClean="0">
                <a:effectLst/>
              </a:rPr>
              <a:t>Internet Engineering Task Force(IETF) </a:t>
            </a:r>
            <a:r>
              <a:rPr lang="en-US" b="0" i="0" dirty="0" smtClean="0">
                <a:effectLst/>
              </a:rPr>
              <a:t>a non profit organization of loosely affiliated international participants that anyone may associate with by contributing technical expertise. To maintain interoperability the principal name spaces of the internet administered by the </a:t>
            </a:r>
            <a:r>
              <a:rPr lang="en-US" b="1" i="0" dirty="0" smtClean="0">
                <a:effectLst/>
              </a:rPr>
              <a:t>Internet Corporation for Assigned Names and Numbers (ICANN) </a:t>
            </a:r>
            <a:r>
              <a:rPr lang="en-US" b="0" i="0" dirty="0" smtClean="0">
                <a:effectLst/>
              </a:rPr>
              <a:t>which is governed by an international board of directors drawn from across the internet technical ,business, academic, and other non commercial communities.</a:t>
            </a:r>
            <a:endParaRPr lang="en-US" dirty="0" smtClean="0">
              <a:effectLst/>
            </a:endParaRPr>
          </a:p>
          <a:p>
            <a:pPr rtl="0"/>
            <a:r>
              <a:rPr lang="en-US" b="0" i="0" dirty="0" smtClean="0">
                <a:effectLst/>
              </a:rPr>
              <a:t>ICANN coordinates the work of unique identifiers for use on the internet, including domain names, internet protocol(IP) addresses , application port numbers etc.</a:t>
            </a:r>
            <a:endParaRPr lang="en-US" dirty="0" smtClean="0">
              <a:effectLst/>
            </a:endParaRPr>
          </a:p>
          <a:p>
            <a:pPr rtl="0"/>
            <a:r>
              <a:rPr lang="en-US" b="0" i="0" dirty="0" smtClean="0">
                <a:effectLst/>
              </a:rPr>
              <a:t>This role of ICANN distinguishes it as perhaps the only central coordinating body for the global internet.</a:t>
            </a:r>
          </a:p>
          <a:p>
            <a:pPr rtl="0"/>
            <a:r>
              <a:rPr lang="en-US" b="1" i="0" dirty="0" smtClean="0">
                <a:effectLst/>
              </a:rPr>
              <a:t>ICANN: 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US" b="0" i="0" dirty="0" smtClean="0">
                <a:effectLst/>
              </a:rPr>
              <a:t>Assigns</a:t>
            </a:r>
            <a:r>
              <a:rPr lang="en-US" b="0" i="0" baseline="0" dirty="0" smtClean="0">
                <a:effectLst/>
              </a:rPr>
              <a:t> IP addresses and assigns DNS top-level domains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en-US" b="0" i="0" baseline="0" dirty="0" smtClean="0">
                <a:effectLst/>
              </a:rPr>
              <a:t>Operates 13 root DNS servers. </a:t>
            </a:r>
            <a:endParaRPr lang="en-US" dirty="0" smtClean="0">
              <a:effectLst/>
            </a:endParaRPr>
          </a:p>
          <a:p>
            <a:r>
              <a:rPr lang="en-US" b="1" dirty="0" smtClean="0"/>
              <a:t>IETF: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Develops protocols that</a:t>
            </a:r>
            <a:r>
              <a:rPr lang="en-US" baseline="0" dirty="0" smtClean="0"/>
              <a:t> define how Internet devices interact.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RFCs are documents defining Internet standards.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67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https://pakwired.com/famous-internet-service-providers-pakistan-review/</a:t>
            </a:r>
          </a:p>
          <a:p>
            <a:r>
              <a:rPr lang="en-US" dirty="0" smtClean="0"/>
              <a:t>https://www.stackoftuts.com/internet-marketing/list-of-internet-service-providers-isp-in-pakistan/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 smtClean="0">
                <a:ea typeface="Arial" panose="020B0604020202020204" pitchFamily="34" charset="0"/>
              </a:rPr>
              <a:t>ISPs in Pakistan: https://isp.today/en/list-of-all-services/PAKISTAN</a:t>
            </a:r>
          </a:p>
          <a:p>
            <a:r>
              <a:rPr lang="en-US" b="1" dirty="0" smtClean="0"/>
              <a:t>PTCL, </a:t>
            </a:r>
            <a:r>
              <a:rPr lang="en-US" b="1" dirty="0" err="1" smtClean="0"/>
              <a:t>Stormfiber</a:t>
            </a:r>
            <a:r>
              <a:rPr lang="en-US" b="1" dirty="0" smtClean="0"/>
              <a:t>, </a:t>
            </a:r>
            <a:r>
              <a:rPr lang="en-US" b="1" dirty="0" err="1" smtClean="0"/>
              <a:t>Nayatel</a:t>
            </a:r>
            <a:r>
              <a:rPr lang="en-US" b="1" dirty="0" smtClean="0"/>
              <a:t>, Wi-tribe, </a:t>
            </a:r>
            <a:r>
              <a:rPr lang="en-US" b="1" dirty="0" err="1" smtClean="0"/>
              <a:t>Fiberlink</a:t>
            </a:r>
            <a:r>
              <a:rPr lang="en-US" b="1" dirty="0" smtClean="0"/>
              <a:t>, </a:t>
            </a:r>
            <a:r>
              <a:rPr lang="en-US" b="1" dirty="0" err="1" smtClean="0"/>
              <a:t>Worldcall</a:t>
            </a:r>
            <a:r>
              <a:rPr lang="en-US" b="1" dirty="0" smtClean="0"/>
              <a:t>, </a:t>
            </a:r>
            <a:r>
              <a:rPr lang="en-US" b="1" dirty="0" err="1" smtClean="0"/>
              <a:t>Wateen</a:t>
            </a:r>
            <a:r>
              <a:rPr lang="en-US" b="1" dirty="0" smtClean="0"/>
              <a:t> telecom, </a:t>
            </a:r>
            <a:r>
              <a:rPr lang="en-US" b="1" dirty="0" err="1" smtClean="0"/>
              <a:t>Qubee</a:t>
            </a:r>
            <a:r>
              <a:rPr lang="en-US" b="1" dirty="0" smtClean="0"/>
              <a:t>, COMSATS Internet Service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460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624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Domain name system</a:t>
            </a:r>
            <a:r>
              <a:rPr lang="en-US" baseline="0" dirty="0" smtClean="0"/>
              <a:t> (DNS)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663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052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03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412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Network administrators are responsible for keeping a network up and running–like an auto mechanic for the network.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network engineer designs and manages the groups of computers networked together.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Network analysts support the computer network and the overall computer infrastructure.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Information systems administrators assist with the design, delivery, and maintenance of an information technology infrastructure within the organization.</a:t>
            </a:r>
            <a:endParaRPr lang="en-US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https://www.hierarchystructure.com/networking-job-hierarchy/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https://www.herzing.edu/degree/computer-networking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https://www.worldwidelearn.com/guide-to/technology/computer-networking-major/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450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717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World</a:t>
            </a:r>
            <a:r>
              <a:rPr lang="en-US" b="1" baseline="0" dirty="0" smtClean="0"/>
              <a:t> wide population is </a:t>
            </a:r>
            <a:r>
              <a:rPr lang="en-US" b="1" dirty="0" smtClean="0"/>
              <a:t>7.9 Billion,</a:t>
            </a:r>
            <a:r>
              <a:rPr lang="en-US" b="1" baseline="0" dirty="0" smtClean="0"/>
              <a:t> where </a:t>
            </a:r>
            <a:r>
              <a:rPr lang="en-US" b="1" dirty="0" smtClean="0"/>
              <a:t>4.95 billion</a:t>
            </a:r>
            <a:r>
              <a:rPr lang="en-US" dirty="0" smtClean="0"/>
              <a:t> people around the world use the internet in January 2022 – equivalent to </a:t>
            </a:r>
            <a:r>
              <a:rPr lang="en-US" b="1" dirty="0" smtClean="0"/>
              <a:t>62.5 percent</a:t>
            </a:r>
            <a:r>
              <a:rPr lang="en-US" dirty="0" smtClean="0"/>
              <a:t> of the world’s total population. </a:t>
            </a:r>
          </a:p>
          <a:p>
            <a:r>
              <a:rPr lang="en-US" dirty="0" smtClean="0"/>
              <a:t>5 billion devices connected to the</a:t>
            </a:r>
            <a:r>
              <a:rPr lang="en-US" baseline="0" dirty="0" smtClean="0"/>
              <a:t> Internet in 2015.</a:t>
            </a:r>
          </a:p>
          <a:p>
            <a:r>
              <a:rPr lang="en-US" baseline="0" dirty="0" smtClean="0"/>
              <a:t>25 billion in 2020 was estimated </a:t>
            </a:r>
          </a:p>
          <a:p>
            <a:r>
              <a:rPr lang="en-US" baseline="0" dirty="0" smtClean="0"/>
              <a:t>Over 3.2 billion Internet users worldwide in 2015 and approximately 40% of the world wide population.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3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57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088B5F-A0EC-4CFA-B907-6F8F6AAE8D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A8080-423F-4EF2-8325-F756662D597C}" type="slidenum">
              <a:rPr lang="de-AT" smtClean="0"/>
              <a:pPr/>
              <a:t>‹#›</a:t>
            </a:fld>
            <a:endParaRPr lang="de-AT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76BCC8-FB37-4175-9C04-115FBAEFD1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5941" y="1701588"/>
            <a:ext cx="11120123" cy="719369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pPr lvl="0"/>
            <a:r>
              <a:rPr lang="en-US" dirty="0"/>
              <a:t>Thank You all 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B5668E4-B5F9-4526-BB51-9AC3A83595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41" y="3250433"/>
            <a:ext cx="11120123" cy="719369"/>
          </a:xfrm>
        </p:spPr>
        <p:txBody>
          <a:bodyPr>
            <a:noAutofit/>
          </a:bodyPr>
          <a:lstStyle>
            <a:lvl1pPr marL="273050" indent="-273050" algn="ctr" defTabSz="385753" rtl="0" eaLnBrk="1" latinLnBrk="0" hangingPunct="1">
              <a:lnSpc>
                <a:spcPct val="90000"/>
              </a:lnSpc>
              <a:spcBef>
                <a:spcPts val="422"/>
              </a:spcBef>
              <a:buFont typeface="Wingdings 2" pitchFamily="18" charset="2"/>
              <a:buNone/>
              <a:defRPr lang="en-US" sz="2400" b="0" kern="1200" dirty="0" smtClean="0">
                <a:solidFill>
                  <a:srgbClr val="000000"/>
                </a:solidFill>
                <a:latin typeface="TeXGyreAdventor" charset="0"/>
                <a:ea typeface="Microsoft JhengHei" panose="020B0604030504040204" pitchFamily="34" charset="-120"/>
                <a:cs typeface="+mn-cs"/>
              </a:defRPr>
            </a:lvl1pPr>
            <a:lvl2pPr marL="153591" indent="-153591" algn="ctr" defTabSz="385753" rtl="0" eaLnBrk="1" latinLnBrk="0" hangingPunct="1">
              <a:lnSpc>
                <a:spcPct val="90000"/>
              </a:lnSpc>
              <a:spcBef>
                <a:spcPts val="422"/>
              </a:spcBef>
              <a:buFont typeface="Wingdings 2" pitchFamily="18" charset="2"/>
              <a:buNone/>
              <a:defRPr lang="en-US" sz="2400" b="0" kern="1200" dirty="0">
                <a:solidFill>
                  <a:schemeClr val="tx1"/>
                </a:solidFill>
                <a:latin typeface="TeXGyreAdventor" charset="0"/>
                <a:ea typeface="Microsoft JhengHei" panose="020B0604030504040204" pitchFamily="34" charset="-120"/>
                <a:cs typeface="+mn-cs"/>
              </a:defRPr>
            </a:lvl2pPr>
          </a:lstStyle>
          <a:p>
            <a:pPr marL="273050" indent="-273050" eaLnBrk="1" hangingPunct="1"/>
            <a:r>
              <a:rPr lang="en-US" dirty="0"/>
              <a:t>Text Book</a:t>
            </a:r>
          </a:p>
          <a:p>
            <a:pPr marL="337542" lvl="1" indent="-153591" eaLnBrk="1" hangingPunct="1"/>
            <a:r>
              <a:rPr lang="en-US" sz="1125" dirty="0">
                <a:solidFill>
                  <a:srgbClr val="0070C0"/>
                </a:solidFill>
              </a:rPr>
              <a:t>Starting Out With CPP (7</a:t>
            </a:r>
            <a:r>
              <a:rPr lang="en-US" sz="1125" baseline="30000" dirty="0">
                <a:solidFill>
                  <a:srgbClr val="0070C0"/>
                </a:solidFill>
              </a:rPr>
              <a:t>th </a:t>
            </a:r>
            <a:r>
              <a:rPr lang="en-US" sz="1125" dirty="0">
                <a:solidFill>
                  <a:srgbClr val="0070C0"/>
                </a:solidFill>
              </a:rPr>
              <a:t> or 8</a:t>
            </a:r>
            <a:r>
              <a:rPr lang="en-US" sz="1125" baseline="30000" dirty="0">
                <a:solidFill>
                  <a:srgbClr val="0070C0"/>
                </a:solidFill>
              </a:rPr>
              <a:t>th</a:t>
            </a:r>
            <a:r>
              <a:rPr lang="en-US" sz="1125" dirty="0">
                <a:solidFill>
                  <a:srgbClr val="0070C0"/>
                </a:solidFill>
              </a:rPr>
              <a:t> Edition) By Tony Gaddis (Locally Available)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676217-97FD-491C-872B-A38CCCAD9A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7129" y="4386269"/>
            <a:ext cx="2343151" cy="2219325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B71756-46AA-4A8F-BA5C-6D05D9B862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59605" y="4386269"/>
            <a:ext cx="2343151" cy="2219325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030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ubhan.ullah@nu.edu.p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21" Type="http://schemas.openxmlformats.org/officeDocument/2006/relationships/image" Target="../media/image5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8.png"/><Relationship Id="rId25" Type="http://schemas.openxmlformats.org/officeDocument/2006/relationships/hyperlink" Target="https://www.internetworldstats.com/stats.htm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4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24" Type="http://schemas.openxmlformats.org/officeDocument/2006/relationships/image" Target="../media/image2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28.png"/><Relationship Id="rId10" Type="http://schemas.openxmlformats.org/officeDocument/2006/relationships/image" Target="../media/image18.png"/><Relationship Id="rId19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46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png"/><Relationship Id="rId11" Type="http://schemas.openxmlformats.org/officeDocument/2006/relationships/image" Target="../media/image36.emf"/><Relationship Id="rId5" Type="http://schemas.openxmlformats.org/officeDocument/2006/relationships/image" Target="../media/image32.jpeg"/><Relationship Id="rId15" Type="http://schemas.openxmlformats.org/officeDocument/2006/relationships/image" Target="../media/image40.jpeg"/><Relationship Id="rId10" Type="http://schemas.openxmlformats.org/officeDocument/2006/relationships/image" Target="../media/image30.png"/><Relationship Id="rId19" Type="http://schemas.openxmlformats.org/officeDocument/2006/relationships/image" Target="../media/image44.png"/><Relationship Id="rId4" Type="http://schemas.openxmlformats.org/officeDocument/2006/relationships/image" Target="../media/image31.pn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1.png"/><Relationship Id="rId18" Type="http://schemas.openxmlformats.org/officeDocument/2006/relationships/image" Target="../media/image22.png"/><Relationship Id="rId26" Type="http://schemas.openxmlformats.org/officeDocument/2006/relationships/hyperlink" Target="https://www.ietf.org/about/who/" TargetMode="External"/><Relationship Id="rId3" Type="http://schemas.openxmlformats.org/officeDocument/2006/relationships/image" Target="../media/image26.png"/><Relationship Id="rId21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5.png"/><Relationship Id="rId17" Type="http://schemas.openxmlformats.org/officeDocument/2006/relationships/image" Target="../media/image20.png"/><Relationship Id="rId25" Type="http://schemas.openxmlformats.org/officeDocument/2006/relationships/hyperlink" Target="https://www.rfc-editor.org/search/rfc_search.php" TargetMode="Externa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24" Type="http://schemas.openxmlformats.org/officeDocument/2006/relationships/hyperlink" Target="https://isp.today/en/list-of-all-services/PAKISTAN" TargetMode="External"/><Relationship Id="rId5" Type="http://schemas.openxmlformats.org/officeDocument/2006/relationships/image" Target="../media/image11.png"/><Relationship Id="rId15" Type="http://schemas.openxmlformats.org/officeDocument/2006/relationships/image" Target="../media/image28.png"/><Relationship Id="rId23" Type="http://schemas.openxmlformats.org/officeDocument/2006/relationships/image" Target="../media/image12.png"/><Relationship Id="rId10" Type="http://schemas.openxmlformats.org/officeDocument/2006/relationships/image" Target="../media/image5.png"/><Relationship Id="rId19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4.png"/><Relationship Id="rId14" Type="http://schemas.openxmlformats.org/officeDocument/2006/relationships/image" Target="../media/image27.png"/><Relationship Id="rId2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1.png"/><Relationship Id="rId18" Type="http://schemas.openxmlformats.org/officeDocument/2006/relationships/image" Target="../media/image22.png"/><Relationship Id="rId3" Type="http://schemas.openxmlformats.org/officeDocument/2006/relationships/image" Target="../media/image26.png"/><Relationship Id="rId21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9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5" Type="http://schemas.openxmlformats.org/officeDocument/2006/relationships/image" Target="../media/image11.png"/><Relationship Id="rId15" Type="http://schemas.openxmlformats.org/officeDocument/2006/relationships/image" Target="../media/image28.png"/><Relationship Id="rId23" Type="http://schemas.openxmlformats.org/officeDocument/2006/relationships/image" Target="../media/image12.png"/><Relationship Id="rId10" Type="http://schemas.openxmlformats.org/officeDocument/2006/relationships/image" Target="../media/image5.png"/><Relationship Id="rId19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4.png"/><Relationship Id="rId14" Type="http://schemas.openxmlformats.org/officeDocument/2006/relationships/image" Target="../media/image27.png"/><Relationship Id="rId2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mobile/what-happens-when-you-type-a-url-into-your-browse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30175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3500" b="1" dirty="0" smtClean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Week1_Lecture2 </a:t>
            </a:r>
            <a:r>
              <a:rPr lang="en-US" sz="3500" b="1" dirty="0" smtClean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(Chapter1) </a:t>
            </a:r>
            <a:endParaRPr lang="en-US" sz="3500" b="1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130175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3900" b="1" dirty="0" smtClean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Course </a:t>
            </a:r>
            <a:r>
              <a:rPr lang="en-US" sz="3900" b="1" dirty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organization and </a:t>
            </a:r>
            <a:r>
              <a:rPr lang="en-US" sz="3900" b="1" dirty="0" smtClean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introduction</a:t>
            </a:r>
          </a:p>
          <a:p>
            <a:pPr marL="130175" indent="0" algn="ctr">
              <a:buNone/>
            </a:pPr>
            <a:r>
              <a:rPr lang="en-US" sz="35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</a:t>
            </a:r>
            <a:endParaRPr lang="en-US" sz="3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0175" indent="0" algn="ctr">
              <a:lnSpc>
                <a:spcPct val="110000"/>
              </a:lnSpc>
              <a:spcBef>
                <a:spcPct val="0"/>
              </a:spcBef>
              <a:buNone/>
            </a:pPr>
            <a:endParaRPr lang="en-US" sz="3500" b="1" dirty="0" smtClean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130175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3500" b="1" dirty="0" smtClean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Subhan </a:t>
            </a:r>
            <a:r>
              <a:rPr lang="en-US" sz="3500" b="1" dirty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Ullah, PhD</a:t>
            </a:r>
          </a:p>
          <a:p>
            <a:pPr marL="130175" indent="0" algn="ctr">
              <a:buNone/>
            </a:pPr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subhan.ullah@nu.edu.pk</a:t>
            </a:r>
            <a:endParaRPr lang="en-US" sz="3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0175" indent="0" algn="ctr">
              <a:buNone/>
            </a:pPr>
            <a:endParaRPr lang="en-US" sz="4600" b="1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130175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3900" b="1" dirty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BS(Computer Science) </a:t>
            </a:r>
            <a:r>
              <a:rPr lang="en-US" sz="3900" b="1" dirty="0" smtClean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Spring-2024</a:t>
            </a:r>
            <a:endParaRPr lang="en-GB" sz="3900" b="1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130175" indent="0" algn="ctr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u="sng" dirty="0" smtClean="0"/>
              <a:t>Computer Networks </a:t>
            </a:r>
            <a:endParaRPr lang="en-US" sz="5400" u="sn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328947" y="6492875"/>
            <a:ext cx="2743200" cy="365125"/>
          </a:xfrm>
        </p:spPr>
        <p:txBody>
          <a:bodyPr/>
          <a:lstStyle/>
          <a:p>
            <a:r>
              <a:rPr lang="en-US" smtClean="0"/>
              <a:t>Introduction: 1-</a:t>
            </a:r>
            <a:fld id="{C4204591-24BD-A542-B9D5-F8D8A88D2FEE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B104364-806D-4D0B-BACF-04FC83E27E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40" y="451821"/>
            <a:ext cx="2194560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1AC7E-78F7-4460-B8BA-207FE0CD5C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1505"/>
            <a:ext cx="219456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2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06" y="303903"/>
            <a:ext cx="10515600" cy="894622"/>
          </a:xfrm>
        </p:spPr>
        <p:txBody>
          <a:bodyPr>
            <a:normAutofit/>
          </a:bodyPr>
          <a:lstStyle/>
          <a:p>
            <a:r>
              <a:rPr lang="en-US" sz="4900" dirty="0"/>
              <a:t>A day in the life… using DNS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Introduction 1-</a:t>
            </a:r>
            <a:fld id="{C4204591-24BD-A542-B9D5-F8D8A88D2FE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15" name="Group 250">
            <a:extLst>
              <a:ext uri="{FF2B5EF4-FFF2-40B4-BE49-F238E27FC236}">
                <a16:creationId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34"/>
              <a:chOff x="569" y="2954"/>
              <a:chExt cx="500" cy="834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8" y="2954"/>
                <a:ext cx="388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4" name="Group 276">
            <a:extLst>
              <a:ext uri="{FF2B5EF4-FFF2-40B4-BE49-F238E27FC236}">
                <a16:creationId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48" name="Freeform 406">
            <a:extLst>
              <a:ext uri="{FF2B5EF4-FFF2-40B4-BE49-F238E27FC236}">
                <a16:creationId xmlns:a16="http://schemas.microsoft.com/office/drawing/2014/main" id="{54BF1E4D-3404-E64B-B107-B9844493CA09}"/>
              </a:ext>
            </a:extLst>
          </p:cNvPr>
          <p:cNvSpPr>
            <a:spLocks/>
          </p:cNvSpPr>
          <p:nvPr/>
        </p:nvSpPr>
        <p:spPr bwMode="auto">
          <a:xfrm>
            <a:off x="4781672" y="1792392"/>
            <a:ext cx="3494531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Text Box 34">
            <a:extLst>
              <a:ext uri="{FF2B5EF4-FFF2-40B4-BE49-F238E27FC236}">
                <a16:creationId xmlns:a16="http://schemas.microsoft.com/office/drawing/2014/main" id="{8E3C4FE4-16B8-2E48-AAFC-131508FB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0" y="3671606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150" name="Line 68">
            <a:extLst>
              <a:ext uri="{FF2B5EF4-FFF2-40B4-BE49-F238E27FC236}">
                <a16:creationId xmlns:a16="http://schemas.microsoft.com/office/drawing/2014/main" id="{6703089F-58F3-E042-8B10-16A415A0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1" name="Line 93">
            <a:extLst>
              <a:ext uri="{FF2B5EF4-FFF2-40B4-BE49-F238E27FC236}">
                <a16:creationId xmlns:a16="http://schemas.microsoft.com/office/drawing/2014/main" id="{EAAF435E-6997-7049-AE19-F5A3D5ECCF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9888" y="2731714"/>
            <a:ext cx="260350" cy="258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2" name="Text Box 139">
            <a:extLst>
              <a:ext uri="{FF2B5EF4-FFF2-40B4-BE49-F238E27FC236}">
                <a16:creationId xmlns:a16="http://schemas.microsoft.com/office/drawing/2014/main" id="{D18D0D17-3537-854D-BE00-799B204F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2326" y="2150782"/>
            <a:ext cx="755335" cy="78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DNS 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server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i="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53" name="Group 167">
            <a:extLst>
              <a:ext uri="{FF2B5EF4-FFF2-40B4-BE49-F238E27FC236}">
                <a16:creationId xmlns:a16="http://schemas.microsoft.com/office/drawing/2014/main" id="{F5EB6B7E-CF56-1D40-9A5F-78A0D7F752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5438" y="3627064"/>
            <a:ext cx="400050" cy="152400"/>
            <a:chOff x="3228" y="1776"/>
            <a:chExt cx="252" cy="96"/>
          </a:xfrm>
        </p:grpSpPr>
        <p:sp>
          <p:nvSpPr>
            <p:cNvPr id="154" name="Line 168">
              <a:extLst>
                <a:ext uri="{FF2B5EF4-FFF2-40B4-BE49-F238E27FC236}">
                  <a16:creationId xmlns:a16="http://schemas.microsoft.com/office/drawing/2014/main" id="{1802CB0D-BD6D-D74F-A9D8-5BACFFCC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Line 169">
              <a:extLst>
                <a:ext uri="{FF2B5EF4-FFF2-40B4-BE49-F238E27FC236}">
                  <a16:creationId xmlns:a16="http://schemas.microsoft.com/office/drawing/2014/main" id="{BC8A6DEC-D893-BC48-A065-216616CA7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6" name="Group 170">
            <a:extLst>
              <a:ext uri="{FF2B5EF4-FFF2-40B4-BE49-F238E27FC236}">
                <a16:creationId xmlns:a16="http://schemas.microsoft.com/office/drawing/2014/main" id="{926875FC-494C-BB45-B7F8-8827688CC13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787838" y="3103189"/>
            <a:ext cx="400050" cy="152400"/>
            <a:chOff x="3228" y="1776"/>
            <a:chExt cx="252" cy="96"/>
          </a:xfrm>
        </p:grpSpPr>
        <p:sp>
          <p:nvSpPr>
            <p:cNvPr id="157" name="Line 171">
              <a:extLst>
                <a:ext uri="{FF2B5EF4-FFF2-40B4-BE49-F238E27FC236}">
                  <a16:creationId xmlns:a16="http://schemas.microsoft.com/office/drawing/2014/main" id="{36C97ACA-ADA8-6C4D-918D-B9A573ADE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Line 172">
              <a:extLst>
                <a:ext uri="{FF2B5EF4-FFF2-40B4-BE49-F238E27FC236}">
                  <a16:creationId xmlns:a16="http://schemas.microsoft.com/office/drawing/2014/main" id="{BAFF6B07-8046-764A-BBC9-297230590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9" name="Group 173">
            <a:extLst>
              <a:ext uri="{FF2B5EF4-FFF2-40B4-BE49-F238E27FC236}">
                <a16:creationId xmlns:a16="http://schemas.microsoft.com/office/drawing/2014/main" id="{FD9B7ECC-8F8F-8B4A-85D5-2A868F36C505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7888101" y="3793751"/>
            <a:ext cx="400050" cy="152400"/>
            <a:chOff x="3228" y="1776"/>
            <a:chExt cx="252" cy="96"/>
          </a:xfrm>
        </p:grpSpPr>
        <p:sp>
          <p:nvSpPr>
            <p:cNvPr id="160" name="Line 174">
              <a:extLst>
                <a:ext uri="{FF2B5EF4-FFF2-40B4-BE49-F238E27FC236}">
                  <a16:creationId xmlns:a16="http://schemas.microsoft.com/office/drawing/2014/main" id="{E4C9DD3C-343B-B043-9CF6-10B42EAC66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1" name="Line 175">
              <a:extLst>
                <a:ext uri="{FF2B5EF4-FFF2-40B4-BE49-F238E27FC236}">
                  <a16:creationId xmlns:a16="http://schemas.microsoft.com/office/drawing/2014/main" id="{343368E1-A457-5D48-A3F0-A3B53D5B05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2" name="Group 176">
            <a:extLst>
              <a:ext uri="{FF2B5EF4-FFF2-40B4-BE49-F238E27FC236}">
                <a16:creationId xmlns:a16="http://schemas.microsoft.com/office/drawing/2014/main" id="{592F8EA2-6661-5445-8C3D-825FD532EE61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064188" y="3812801"/>
            <a:ext cx="295275" cy="114300"/>
            <a:chOff x="3228" y="1776"/>
            <a:chExt cx="252" cy="96"/>
          </a:xfrm>
        </p:grpSpPr>
        <p:sp>
          <p:nvSpPr>
            <p:cNvPr id="163" name="Line 177">
              <a:extLst>
                <a:ext uri="{FF2B5EF4-FFF2-40B4-BE49-F238E27FC236}">
                  <a16:creationId xmlns:a16="http://schemas.microsoft.com/office/drawing/2014/main" id="{C81F7411-7489-D040-A6B8-B4BBD27EC7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4" name="Line 178">
              <a:extLst>
                <a:ext uri="{FF2B5EF4-FFF2-40B4-BE49-F238E27FC236}">
                  <a16:creationId xmlns:a16="http://schemas.microsoft.com/office/drawing/2014/main" id="{FE32B4AA-D33A-6545-A3C1-DDC1B9A51B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5" name="Group 179">
            <a:extLst>
              <a:ext uri="{FF2B5EF4-FFF2-40B4-BE49-F238E27FC236}">
                <a16:creationId xmlns:a16="http://schemas.microsoft.com/office/drawing/2014/main" id="{CC82D047-4926-4B42-8EC3-A5ACCDE16B9C}"/>
              </a:ext>
            </a:extLst>
          </p:cNvPr>
          <p:cNvGrpSpPr>
            <a:grpSpLocks/>
          </p:cNvGrpSpPr>
          <p:nvPr/>
        </p:nvGrpSpPr>
        <p:grpSpPr bwMode="auto">
          <a:xfrm rot="409689" flipH="1" flipV="1">
            <a:off x="7335651" y="3155576"/>
            <a:ext cx="452437" cy="57150"/>
            <a:chOff x="3228" y="1776"/>
            <a:chExt cx="252" cy="96"/>
          </a:xfrm>
        </p:grpSpPr>
        <p:sp>
          <p:nvSpPr>
            <p:cNvPr id="166" name="Line 180">
              <a:extLst>
                <a:ext uri="{FF2B5EF4-FFF2-40B4-BE49-F238E27FC236}">
                  <a16:creationId xmlns:a16="http://schemas.microsoft.com/office/drawing/2014/main" id="{0C3E47A6-9D40-F446-B950-E19DB4AE82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7" name="Line 181">
              <a:extLst>
                <a:ext uri="{FF2B5EF4-FFF2-40B4-BE49-F238E27FC236}">
                  <a16:creationId xmlns:a16="http://schemas.microsoft.com/office/drawing/2014/main" id="{97B34EB4-6DFA-1D49-AE95-1E8C335D97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8" name="Group 182">
            <a:extLst>
              <a:ext uri="{FF2B5EF4-FFF2-40B4-BE49-F238E27FC236}">
                <a16:creationId xmlns:a16="http://schemas.microsoft.com/office/drawing/2014/main" id="{1BDD731C-4A33-B447-95B4-B36A72034B1F}"/>
              </a:ext>
            </a:extLst>
          </p:cNvPr>
          <p:cNvGrpSpPr>
            <a:grpSpLocks/>
          </p:cNvGrpSpPr>
          <p:nvPr/>
        </p:nvGrpSpPr>
        <p:grpSpPr bwMode="auto">
          <a:xfrm>
            <a:off x="6478401" y="3360364"/>
            <a:ext cx="295275" cy="114300"/>
            <a:chOff x="3228" y="1776"/>
            <a:chExt cx="252" cy="96"/>
          </a:xfrm>
        </p:grpSpPr>
        <p:sp>
          <p:nvSpPr>
            <p:cNvPr id="169" name="Line 183">
              <a:extLst>
                <a:ext uri="{FF2B5EF4-FFF2-40B4-BE49-F238E27FC236}">
                  <a16:creationId xmlns:a16="http://schemas.microsoft.com/office/drawing/2014/main" id="{366216FC-944A-0D49-BBD1-3FEF1FF82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70" name="Line 184">
              <a:extLst>
                <a:ext uri="{FF2B5EF4-FFF2-40B4-BE49-F238E27FC236}">
                  <a16:creationId xmlns:a16="http://schemas.microsoft.com/office/drawing/2014/main" id="{2EA25562-C312-A440-ACDF-79E1C923B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71" name="Group 185">
            <a:extLst>
              <a:ext uri="{FF2B5EF4-FFF2-40B4-BE49-F238E27FC236}">
                <a16:creationId xmlns:a16="http://schemas.microsoft.com/office/drawing/2014/main" id="{B85300C2-B57F-2740-9176-B263E29ECFC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116576" y="3360364"/>
            <a:ext cx="295275" cy="114300"/>
            <a:chOff x="3228" y="1776"/>
            <a:chExt cx="252" cy="96"/>
          </a:xfrm>
        </p:grpSpPr>
        <p:sp>
          <p:nvSpPr>
            <p:cNvPr id="172" name="Line 186">
              <a:extLst>
                <a:ext uri="{FF2B5EF4-FFF2-40B4-BE49-F238E27FC236}">
                  <a16:creationId xmlns:a16="http://schemas.microsoft.com/office/drawing/2014/main" id="{7EE5A1A6-FF75-2A4F-91EF-CC4086E073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73" name="Line 187">
              <a:extLst>
                <a:ext uri="{FF2B5EF4-FFF2-40B4-BE49-F238E27FC236}">
                  <a16:creationId xmlns:a16="http://schemas.microsoft.com/office/drawing/2014/main" id="{A29381E6-C25F-3941-829A-5C20D09EC9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3E8644E-9ABF-8D40-91C1-3E38F4EEBD93}"/>
              </a:ext>
            </a:extLst>
          </p:cNvPr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E07DE3FA-8AF6-194D-A476-AEA1B09F7B0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4A4F16A-CB62-4A41-9419-62CD9E0C59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BEB6CE9-D98E-F84D-A398-B92F19578A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5500E3F7-C826-414F-8AB9-A8131E41A9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73829F3-5B2A-3D43-B4EF-DDBF4450431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16BC6710-FF10-F94F-B985-0B24DE112FE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B4D233B4-AC73-4C4F-B219-7217862D8F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3CDC88CA-73F6-2A4E-A5B8-07F9CE6EB356}"/>
              </a:ext>
            </a:extLst>
          </p:cNvPr>
          <p:cNvGrpSpPr/>
          <p:nvPr/>
        </p:nvGrpSpPr>
        <p:grpSpPr>
          <a:xfrm>
            <a:off x="6497225" y="2978957"/>
            <a:ext cx="853832" cy="472456"/>
            <a:chOff x="7493876" y="2774731"/>
            <a:chExt cx="1481958" cy="894622"/>
          </a:xfrm>
        </p:grpSpPr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76662FEE-416B-4241-A864-32CEE22908B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BF854949-8588-4043-8969-4FC76142F83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D7A98B50-6531-6143-A56B-A0078198E20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8EF0E65E-1BE5-3640-B843-535E698DCED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8B3135FD-22F2-1745-85CC-4BD5AD2C994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CBF8CAA5-2F9E-6F4F-B932-2A9A9FA6FB3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AC7EA6A-1F82-BE41-ABF4-1F0EFC4511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FE2CB04-538F-224A-AF22-DA95DCBB0B6E}"/>
              </a:ext>
            </a:extLst>
          </p:cNvPr>
          <p:cNvGrpSpPr/>
          <p:nvPr/>
        </p:nvGrpSpPr>
        <p:grpSpPr>
          <a:xfrm>
            <a:off x="7241295" y="3709582"/>
            <a:ext cx="853832" cy="472456"/>
            <a:chOff x="7493876" y="2774731"/>
            <a:chExt cx="1481958" cy="894622"/>
          </a:xfrm>
        </p:grpSpPr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554365BE-E9A1-B147-927A-2FEA0E686FA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41069F9B-234B-AF4D-9BE6-991F3EE817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78215878-BF48-DA4D-86CB-2D4407EC3A5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230159EF-EC94-2C46-8E32-C44AE9FFF3D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7342E9BF-DE69-4845-BD2D-B9FB0C05B2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9857134D-B0E3-0741-A4BB-E37AC2713E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DAC16FA5-30B2-9A4A-B1B4-A15CCF467D2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3">
            <a:extLst>
              <a:ext uri="{FF2B5EF4-FFF2-40B4-BE49-F238E27FC236}">
                <a16:creationId xmlns:a16="http://schemas.microsoft.com/office/drawing/2014/main" id="{A72EC927-0C95-E645-8775-84E1A80FD737}"/>
              </a:ext>
            </a:extLst>
          </p:cNvPr>
          <p:cNvGrpSpPr>
            <a:grpSpLocks/>
          </p:cNvGrpSpPr>
          <p:nvPr/>
        </p:nvGrpSpPr>
        <p:grpSpPr bwMode="auto">
          <a:xfrm>
            <a:off x="605761" y="1183316"/>
            <a:ext cx="460375" cy="244475"/>
            <a:chOff x="844" y="3337"/>
            <a:chExt cx="290" cy="154"/>
          </a:xfrm>
        </p:grpSpPr>
        <p:sp>
          <p:nvSpPr>
            <p:cNvPr id="578" name="Rectangle 54">
              <a:extLst>
                <a:ext uri="{FF2B5EF4-FFF2-40B4-BE49-F238E27FC236}">
                  <a16:creationId xmlns:a16="http://schemas.microsoft.com/office/drawing/2014/main" id="{DB540962-D523-B049-9978-FD6CEDB13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9" name="Text Box 55">
              <a:extLst>
                <a:ext uri="{FF2B5EF4-FFF2-40B4-BE49-F238E27FC236}">
                  <a16:creationId xmlns:a16="http://schemas.microsoft.com/office/drawing/2014/main" id="{A671B148-0EBD-CE4C-A7BE-F05C67A793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28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DNS</a:t>
              </a:r>
            </a:p>
          </p:txBody>
        </p:sp>
      </p:grpSp>
      <p:grpSp>
        <p:nvGrpSpPr>
          <p:cNvPr id="580" name="Group 58">
            <a:extLst>
              <a:ext uri="{FF2B5EF4-FFF2-40B4-BE49-F238E27FC236}">
                <a16:creationId xmlns:a16="http://schemas.microsoft.com/office/drawing/2014/main" id="{FFB657E9-A85D-134E-ADB3-005972A3CE32}"/>
              </a:ext>
            </a:extLst>
          </p:cNvPr>
          <p:cNvGrpSpPr>
            <a:grpSpLocks/>
          </p:cNvGrpSpPr>
          <p:nvPr/>
        </p:nvGrpSpPr>
        <p:grpSpPr bwMode="auto">
          <a:xfrm>
            <a:off x="545436" y="1408741"/>
            <a:ext cx="561975" cy="244475"/>
            <a:chOff x="740" y="3209"/>
            <a:chExt cx="354" cy="154"/>
          </a:xfrm>
        </p:grpSpPr>
        <p:grpSp>
          <p:nvGrpSpPr>
            <p:cNvPr id="597" name="Group 59">
              <a:extLst>
                <a:ext uri="{FF2B5EF4-FFF2-40B4-BE49-F238E27FC236}">
                  <a16:creationId xmlns:a16="http://schemas.microsoft.com/office/drawing/2014/main" id="{554D2BDB-333B-E345-B92C-BC3E4A984E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" y="3209"/>
              <a:ext cx="290" cy="154"/>
              <a:chOff x="844" y="3337"/>
              <a:chExt cx="290" cy="154"/>
            </a:xfrm>
          </p:grpSpPr>
          <p:sp>
            <p:nvSpPr>
              <p:cNvPr id="600" name="Rectangle 60">
                <a:extLst>
                  <a:ext uri="{FF2B5EF4-FFF2-40B4-BE49-F238E27FC236}">
                    <a16:creationId xmlns:a16="http://schemas.microsoft.com/office/drawing/2014/main" id="{E15A9A2D-77B5-474A-B586-F25A2E4EF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1" name="Text Box 61">
                <a:extLst>
                  <a:ext uri="{FF2B5EF4-FFF2-40B4-BE49-F238E27FC236}">
                    <a16:creationId xmlns:a16="http://schemas.microsoft.com/office/drawing/2014/main" id="{CF5ECB89-933F-2D4C-94B5-EA4941F676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sp>
          <p:nvSpPr>
            <p:cNvPr id="598" name="Rectangle 62">
              <a:extLst>
                <a:ext uri="{FF2B5EF4-FFF2-40B4-BE49-F238E27FC236}">
                  <a16:creationId xmlns:a16="http://schemas.microsoft.com/office/drawing/2014/main" id="{33C66E75-40B4-5B4E-AC62-94491E022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" y="3244"/>
              <a:ext cx="88" cy="82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99" name="Rectangle 63">
              <a:extLst>
                <a:ext uri="{FF2B5EF4-FFF2-40B4-BE49-F238E27FC236}">
                  <a16:creationId xmlns:a16="http://schemas.microsoft.com/office/drawing/2014/main" id="{47B4C203-AC10-904B-B43F-659A64228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3238"/>
              <a:ext cx="354" cy="94"/>
            </a:xfrm>
            <a:prstGeom prst="rect">
              <a:avLst/>
            </a:prstGeom>
            <a:noFill/>
            <a:ln w="9525">
              <a:solidFill>
                <a:srgbClr val="00CC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02" name="Group 64">
            <a:extLst>
              <a:ext uri="{FF2B5EF4-FFF2-40B4-BE49-F238E27FC236}">
                <a16:creationId xmlns:a16="http://schemas.microsoft.com/office/drawing/2014/main" id="{DCA10A8F-0364-4B44-B765-6D34363A4894}"/>
              </a:ext>
            </a:extLst>
          </p:cNvPr>
          <p:cNvGrpSpPr>
            <a:grpSpLocks/>
          </p:cNvGrpSpPr>
          <p:nvPr/>
        </p:nvGrpSpPr>
        <p:grpSpPr bwMode="auto">
          <a:xfrm>
            <a:off x="545436" y="1643691"/>
            <a:ext cx="561975" cy="244475"/>
            <a:chOff x="836" y="3305"/>
            <a:chExt cx="354" cy="154"/>
          </a:xfrm>
        </p:grpSpPr>
        <p:grpSp>
          <p:nvGrpSpPr>
            <p:cNvPr id="603" name="Group 65">
              <a:extLst>
                <a:ext uri="{FF2B5EF4-FFF2-40B4-BE49-F238E27FC236}">
                  <a16:creationId xmlns:a16="http://schemas.microsoft.com/office/drawing/2014/main" id="{464D5627-EF2F-604D-89D6-5C5B9F7BAF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0" y="3305"/>
              <a:ext cx="290" cy="154"/>
              <a:chOff x="844" y="3337"/>
              <a:chExt cx="290" cy="154"/>
            </a:xfrm>
          </p:grpSpPr>
          <p:sp>
            <p:nvSpPr>
              <p:cNvPr id="607" name="Rectangle 66">
                <a:extLst>
                  <a:ext uri="{FF2B5EF4-FFF2-40B4-BE49-F238E27FC236}">
                    <a16:creationId xmlns:a16="http://schemas.microsoft.com/office/drawing/2014/main" id="{0E8BAB2D-962C-DB42-8CFB-361719985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8" name="Text Box 67">
                <a:extLst>
                  <a:ext uri="{FF2B5EF4-FFF2-40B4-BE49-F238E27FC236}">
                    <a16:creationId xmlns:a16="http://schemas.microsoft.com/office/drawing/2014/main" id="{207611A9-15A8-004A-8780-651D63CB2D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604" name="Group 68">
              <a:extLst>
                <a:ext uri="{FF2B5EF4-FFF2-40B4-BE49-F238E27FC236}">
                  <a16:creationId xmlns:a16="http://schemas.microsoft.com/office/drawing/2014/main" id="{0350647D-B9CB-F44C-A3BB-4911E53B44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6" y="3334"/>
              <a:ext cx="354" cy="94"/>
              <a:chOff x="836" y="3334"/>
              <a:chExt cx="354" cy="94"/>
            </a:xfrm>
          </p:grpSpPr>
          <p:sp>
            <p:nvSpPr>
              <p:cNvPr id="605" name="Rectangle 69">
                <a:extLst>
                  <a:ext uri="{FF2B5EF4-FFF2-40B4-BE49-F238E27FC236}">
                    <a16:creationId xmlns:a16="http://schemas.microsoft.com/office/drawing/2014/main" id="{D6D06566-8FDC-1049-9915-F0119E1E0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" y="3340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6" name="Rectangle 70">
                <a:extLst>
                  <a:ext uri="{FF2B5EF4-FFF2-40B4-BE49-F238E27FC236}">
                    <a16:creationId xmlns:a16="http://schemas.microsoft.com/office/drawing/2014/main" id="{C642603C-03C1-BF49-A5FF-7101DC51C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" y="333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609" name="Group 71">
            <a:extLst>
              <a:ext uri="{FF2B5EF4-FFF2-40B4-BE49-F238E27FC236}">
                <a16:creationId xmlns:a16="http://schemas.microsoft.com/office/drawing/2014/main" id="{66AFA242-11CE-7D44-B7FD-065E7607A538}"/>
              </a:ext>
            </a:extLst>
          </p:cNvPr>
          <p:cNvGrpSpPr>
            <a:grpSpLocks/>
          </p:cNvGrpSpPr>
          <p:nvPr/>
        </p:nvGrpSpPr>
        <p:grpSpPr bwMode="auto">
          <a:xfrm>
            <a:off x="366049" y="1675441"/>
            <a:ext cx="762000" cy="177800"/>
            <a:chOff x="627" y="3377"/>
            <a:chExt cx="480" cy="112"/>
          </a:xfrm>
        </p:grpSpPr>
        <p:sp>
          <p:nvSpPr>
            <p:cNvPr id="610" name="Rectangle 72">
              <a:extLst>
                <a:ext uri="{FF2B5EF4-FFF2-40B4-BE49-F238E27FC236}">
                  <a16:creationId xmlns:a16="http://schemas.microsoft.com/office/drawing/2014/main" id="{3B194A0B-DB59-884F-9A9C-0367A34DF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" y="3388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1" name="Rectangle 73">
              <a:extLst>
                <a:ext uri="{FF2B5EF4-FFF2-40B4-BE49-F238E27FC236}">
                  <a16:creationId xmlns:a16="http://schemas.microsoft.com/office/drawing/2014/main" id="{C81F721E-1CF4-B64A-95E4-0ADFE4A25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" y="3377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12" name="Group 74">
            <a:extLst>
              <a:ext uri="{FF2B5EF4-FFF2-40B4-BE49-F238E27FC236}">
                <a16:creationId xmlns:a16="http://schemas.microsoft.com/office/drawing/2014/main" id="{30108D55-C6E3-8A47-B5DA-F1FCD41B77C2}"/>
              </a:ext>
            </a:extLst>
          </p:cNvPr>
          <p:cNvGrpSpPr>
            <a:grpSpLocks/>
          </p:cNvGrpSpPr>
          <p:nvPr/>
        </p:nvGrpSpPr>
        <p:grpSpPr bwMode="auto">
          <a:xfrm>
            <a:off x="170786" y="1907216"/>
            <a:ext cx="1081088" cy="244475"/>
            <a:chOff x="504" y="3523"/>
            <a:chExt cx="681" cy="154"/>
          </a:xfrm>
        </p:grpSpPr>
        <p:grpSp>
          <p:nvGrpSpPr>
            <p:cNvPr id="613" name="Group 75">
              <a:extLst>
                <a:ext uri="{FF2B5EF4-FFF2-40B4-BE49-F238E27FC236}">
                  <a16:creationId xmlns:a16="http://schemas.microsoft.com/office/drawing/2014/main" id="{662C3101-9651-794A-8982-A5212E0B98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480" cy="154"/>
              <a:chOff x="723" y="3453"/>
              <a:chExt cx="480" cy="154"/>
            </a:xfrm>
          </p:grpSpPr>
          <p:grpSp>
            <p:nvGrpSpPr>
              <p:cNvPr id="617" name="Group 76">
                <a:extLst>
                  <a:ext uri="{FF2B5EF4-FFF2-40B4-BE49-F238E27FC236}">
                    <a16:creationId xmlns:a16="http://schemas.microsoft.com/office/drawing/2014/main" id="{79F2BE77-0F5A-6146-812E-AB85DDAC3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54" cy="154"/>
                <a:chOff x="836" y="3305"/>
                <a:chExt cx="354" cy="154"/>
              </a:xfrm>
            </p:grpSpPr>
            <p:grpSp>
              <p:nvGrpSpPr>
                <p:cNvPr id="620" name="Group 77">
                  <a:extLst>
                    <a:ext uri="{FF2B5EF4-FFF2-40B4-BE49-F238E27FC236}">
                      <a16:creationId xmlns:a16="http://schemas.microsoft.com/office/drawing/2014/main" id="{B6CD1476-BAF9-C740-93F0-6C99E4E6B38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624" name="Rectangle 78">
                    <a:extLst>
                      <a:ext uri="{FF2B5EF4-FFF2-40B4-BE49-F238E27FC236}">
                        <a16:creationId xmlns:a16="http://schemas.microsoft.com/office/drawing/2014/main" id="{B578C0B1-B81E-AA41-810D-12A3F1BF8C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25" name="Text Box 79">
                    <a:extLst>
                      <a:ext uri="{FF2B5EF4-FFF2-40B4-BE49-F238E27FC236}">
                        <a16:creationId xmlns:a16="http://schemas.microsoft.com/office/drawing/2014/main" id="{1B07ACFB-219C-864C-9976-F2AF1C53A8F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grpSp>
              <p:nvGrpSpPr>
                <p:cNvPr id="621" name="Group 80">
                  <a:extLst>
                    <a:ext uri="{FF2B5EF4-FFF2-40B4-BE49-F238E27FC236}">
                      <a16:creationId xmlns:a16="http://schemas.microsoft.com/office/drawing/2014/main" id="{EA66BCF1-7483-AD4C-BB6B-0066AA6977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622" name="Rectangle 81">
                    <a:extLst>
                      <a:ext uri="{FF2B5EF4-FFF2-40B4-BE49-F238E27FC236}">
                        <a16:creationId xmlns:a16="http://schemas.microsoft.com/office/drawing/2014/main" id="{FC8C8F27-84EE-1E4F-86DF-7CEEA38BE1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23" name="Rectangle 82">
                    <a:extLst>
                      <a:ext uri="{FF2B5EF4-FFF2-40B4-BE49-F238E27FC236}">
                        <a16:creationId xmlns:a16="http://schemas.microsoft.com/office/drawing/2014/main" id="{226E5629-190E-FA4E-A28E-286B978286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618" name="Rectangle 83">
                <a:extLst>
                  <a:ext uri="{FF2B5EF4-FFF2-40B4-BE49-F238E27FC236}">
                    <a16:creationId xmlns:a16="http://schemas.microsoft.com/office/drawing/2014/main" id="{61B8A8D0-55FD-834A-9434-D3CB23CC1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19" name="Rectangle 84">
                <a:extLst>
                  <a:ext uri="{FF2B5EF4-FFF2-40B4-BE49-F238E27FC236}">
                    <a16:creationId xmlns:a16="http://schemas.microsoft.com/office/drawing/2014/main" id="{EFC22242-4FA1-BD40-9546-D33F919B5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14" name="Rectangle 85">
              <a:extLst>
                <a:ext uri="{FF2B5EF4-FFF2-40B4-BE49-F238E27FC236}">
                  <a16:creationId xmlns:a16="http://schemas.microsoft.com/office/drawing/2014/main" id="{F78B0DE0-60EC-6E4A-9779-CCE2139AC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5" name="Rectangle 86">
              <a:extLst>
                <a:ext uri="{FF2B5EF4-FFF2-40B4-BE49-F238E27FC236}">
                  <a16:creationId xmlns:a16="http://schemas.microsoft.com/office/drawing/2014/main" id="{DDCCFF6A-7B2A-DD4E-819E-E38A0553A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6" name="Rectangle 87">
              <a:extLst>
                <a:ext uri="{FF2B5EF4-FFF2-40B4-BE49-F238E27FC236}">
                  <a16:creationId xmlns:a16="http://schemas.microsoft.com/office/drawing/2014/main" id="{E8EC758B-CD76-4B49-A7CD-627808E88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26" name="AutoShape 88">
            <a:extLst>
              <a:ext uri="{FF2B5EF4-FFF2-40B4-BE49-F238E27FC236}">
                <a16:creationId xmlns:a16="http://schemas.microsoft.com/office/drawing/2014/main" id="{373F1512-8CA6-B644-A978-61C53EA11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11" y="1183316"/>
            <a:ext cx="381000" cy="1166813"/>
          </a:xfrm>
          <a:prstGeom prst="downArrow">
            <a:avLst>
              <a:gd name="adj1" fmla="val 54167"/>
              <a:gd name="adj2" fmla="val 49170"/>
            </a:avLst>
          </a:prstGeom>
          <a:gradFill rotWithShape="1">
            <a:gsLst>
              <a:gs pos="0">
                <a:srgbClr val="FF0000">
                  <a:alpha val="25000"/>
                </a:srgbClr>
              </a:gs>
              <a:gs pos="100000">
                <a:srgbClr val="FF0000">
                  <a:alpha val="25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627" name="Group 89">
            <a:extLst>
              <a:ext uri="{FF2B5EF4-FFF2-40B4-BE49-F238E27FC236}">
                <a16:creationId xmlns:a16="http://schemas.microsoft.com/office/drawing/2014/main" id="{7F4ADFB9-C1B4-DC48-9014-BD3FC3E5A35E}"/>
              </a:ext>
            </a:extLst>
          </p:cNvPr>
          <p:cNvGrpSpPr>
            <a:grpSpLocks/>
          </p:cNvGrpSpPr>
          <p:nvPr/>
        </p:nvGrpSpPr>
        <p:grpSpPr bwMode="auto">
          <a:xfrm>
            <a:off x="185921" y="2355452"/>
            <a:ext cx="1081088" cy="244475"/>
            <a:chOff x="504" y="3523"/>
            <a:chExt cx="681" cy="154"/>
          </a:xfrm>
        </p:grpSpPr>
        <p:grpSp>
          <p:nvGrpSpPr>
            <p:cNvPr id="628" name="Group 90">
              <a:extLst>
                <a:ext uri="{FF2B5EF4-FFF2-40B4-BE49-F238E27FC236}">
                  <a16:creationId xmlns:a16="http://schemas.microsoft.com/office/drawing/2014/main" id="{99123354-1166-3747-8416-6765BD917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480" cy="154"/>
              <a:chOff x="723" y="3453"/>
              <a:chExt cx="480" cy="154"/>
            </a:xfrm>
          </p:grpSpPr>
          <p:grpSp>
            <p:nvGrpSpPr>
              <p:cNvPr id="632" name="Group 91">
                <a:extLst>
                  <a:ext uri="{FF2B5EF4-FFF2-40B4-BE49-F238E27FC236}">
                    <a16:creationId xmlns:a16="http://schemas.microsoft.com/office/drawing/2014/main" id="{2521277A-E4D1-7B47-8E5E-B1EEBE5C5A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54" cy="154"/>
                <a:chOff x="836" y="3305"/>
                <a:chExt cx="354" cy="154"/>
              </a:xfrm>
            </p:grpSpPr>
            <p:grpSp>
              <p:nvGrpSpPr>
                <p:cNvPr id="635" name="Group 92">
                  <a:extLst>
                    <a:ext uri="{FF2B5EF4-FFF2-40B4-BE49-F238E27FC236}">
                      <a16:creationId xmlns:a16="http://schemas.microsoft.com/office/drawing/2014/main" id="{482F7D40-F1F7-AC47-B312-160F387D75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641" name="Rectangle 93">
                    <a:extLst>
                      <a:ext uri="{FF2B5EF4-FFF2-40B4-BE49-F238E27FC236}">
                        <a16:creationId xmlns:a16="http://schemas.microsoft.com/office/drawing/2014/main" id="{5A5D4DA1-5358-E74E-9DDB-8F5EDD1F12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42" name="Text Box 94">
                    <a:extLst>
                      <a:ext uri="{FF2B5EF4-FFF2-40B4-BE49-F238E27FC236}">
                        <a16:creationId xmlns:a16="http://schemas.microsoft.com/office/drawing/2014/main" id="{711DD1D0-1145-B045-A8D5-3C7E6F8EA5A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grpSp>
              <p:nvGrpSpPr>
                <p:cNvPr id="636" name="Group 95">
                  <a:extLst>
                    <a:ext uri="{FF2B5EF4-FFF2-40B4-BE49-F238E27FC236}">
                      <a16:creationId xmlns:a16="http://schemas.microsoft.com/office/drawing/2014/main" id="{E35BB6C0-63F2-C74C-8B63-A1833C18FE6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637" name="Rectangle 96">
                    <a:extLst>
                      <a:ext uri="{FF2B5EF4-FFF2-40B4-BE49-F238E27FC236}">
                        <a16:creationId xmlns:a16="http://schemas.microsoft.com/office/drawing/2014/main" id="{A7AA138E-6F9F-7149-B237-FE8DDE68D5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40" name="Rectangle 97">
                    <a:extLst>
                      <a:ext uri="{FF2B5EF4-FFF2-40B4-BE49-F238E27FC236}">
                        <a16:creationId xmlns:a16="http://schemas.microsoft.com/office/drawing/2014/main" id="{E5B09828-1A27-6F41-983D-85215354D2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633" name="Rectangle 98">
                <a:extLst>
                  <a:ext uri="{FF2B5EF4-FFF2-40B4-BE49-F238E27FC236}">
                    <a16:creationId xmlns:a16="http://schemas.microsoft.com/office/drawing/2014/main" id="{80D83DCD-C9ED-4D4A-BEA7-FDC543327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4" name="Rectangle 99">
                <a:extLst>
                  <a:ext uri="{FF2B5EF4-FFF2-40B4-BE49-F238E27FC236}">
                    <a16:creationId xmlns:a16="http://schemas.microsoft.com/office/drawing/2014/main" id="{5936CB08-2138-904D-A399-85EB9305E5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29" name="Rectangle 100">
              <a:extLst>
                <a:ext uri="{FF2B5EF4-FFF2-40B4-BE49-F238E27FC236}">
                  <a16:creationId xmlns:a16="http://schemas.microsoft.com/office/drawing/2014/main" id="{500C95BF-E7E2-2F40-B2D0-4616E5711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0" name="Rectangle 101">
              <a:extLst>
                <a:ext uri="{FF2B5EF4-FFF2-40B4-BE49-F238E27FC236}">
                  <a16:creationId xmlns:a16="http://schemas.microsoft.com/office/drawing/2014/main" id="{7348B440-180E-2544-8C19-3C8D8CF28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1" name="Rectangle 102">
              <a:extLst>
                <a:ext uri="{FF2B5EF4-FFF2-40B4-BE49-F238E27FC236}">
                  <a16:creationId xmlns:a16="http://schemas.microsoft.com/office/drawing/2014/main" id="{D6AA62D3-51AB-8841-A908-73564AFB5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43" name="Rectangle 103">
            <a:extLst>
              <a:ext uri="{FF2B5EF4-FFF2-40B4-BE49-F238E27FC236}">
                <a16:creationId xmlns:a16="http://schemas.microsoft.com/office/drawing/2014/main" id="{873E501C-73D5-B048-BF0B-B7FBD524B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783" y="4451462"/>
            <a:ext cx="3216717" cy="130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IP datagram containing DNS query forwarded via LAN switch from client to 1</a:t>
            </a:r>
            <a:r>
              <a:rPr lang="en-US" sz="2400" baseline="30000" dirty="0">
                <a:solidFill>
                  <a:srgbClr val="000000"/>
                </a:solidFill>
                <a:ea typeface="ＭＳ Ｐゴシック" charset="0"/>
              </a:rPr>
              <a:t>st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hop router</a:t>
            </a:r>
          </a:p>
        </p:txBody>
      </p:sp>
      <p:sp>
        <p:nvSpPr>
          <p:cNvPr id="644" name="Rectangle 104">
            <a:extLst>
              <a:ext uri="{FF2B5EF4-FFF2-40B4-BE49-F238E27FC236}">
                <a16:creationId xmlns:a16="http://schemas.microsoft.com/office/drawing/2014/main" id="{B78EC689-D545-8441-B61E-769A0D790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6562" y="4626361"/>
            <a:ext cx="5141138" cy="1482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IP datagram forwarded from campus network into Comcast network, routed (tables created by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RIP, OSPF, IS-IS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and/or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BGP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routing protocols) to DNS server</a:t>
            </a:r>
          </a:p>
        </p:txBody>
      </p:sp>
      <p:sp>
        <p:nvSpPr>
          <p:cNvPr id="645" name="Rectangle 105">
            <a:extLst>
              <a:ext uri="{FF2B5EF4-FFF2-40B4-BE49-F238E27FC236}">
                <a16:creationId xmlns:a16="http://schemas.microsoft.com/office/drawing/2014/main" id="{90E95EE5-FC39-E148-8B00-785F719BD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1237" y="1456182"/>
            <a:ext cx="3230563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demux</a:t>
            </a:r>
            <a:r>
              <a:rPr lang="en-US" altLang="ja-JP" sz="2400" dirty="0">
                <a:solidFill>
                  <a:srgbClr val="000000"/>
                </a:solidFill>
                <a:ea typeface="ＭＳ Ｐゴシック" charset="0"/>
              </a:rPr>
              <a:t>ed to DNS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DNS replies to client with IP address of www.google.com </a:t>
            </a:r>
          </a:p>
        </p:txBody>
      </p:sp>
      <p:grpSp>
        <p:nvGrpSpPr>
          <p:cNvPr id="674" name="Group 187">
            <a:extLst>
              <a:ext uri="{FF2B5EF4-FFF2-40B4-BE49-F238E27FC236}">
                <a16:creationId xmlns:a16="http://schemas.microsoft.com/office/drawing/2014/main" id="{C785CCCA-8BB4-6A4D-B52C-2CD9521BF4DD}"/>
              </a:ext>
            </a:extLst>
          </p:cNvPr>
          <p:cNvGrpSpPr>
            <a:grpSpLocks/>
          </p:cNvGrpSpPr>
          <p:nvPr/>
        </p:nvGrpSpPr>
        <p:grpSpPr bwMode="auto">
          <a:xfrm>
            <a:off x="5809991" y="1480142"/>
            <a:ext cx="1317624" cy="1314450"/>
            <a:chOff x="931" y="1941"/>
            <a:chExt cx="830" cy="828"/>
          </a:xfrm>
        </p:grpSpPr>
        <p:sp>
          <p:nvSpPr>
            <p:cNvPr id="675" name="Freeform 188">
              <a:extLst>
                <a:ext uri="{FF2B5EF4-FFF2-40B4-BE49-F238E27FC236}">
                  <a16:creationId xmlns:a16="http://schemas.microsoft.com/office/drawing/2014/main" id="{8003B93D-94BD-9E42-B9C2-58440DC85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7" cy="801"/>
            </a:xfrm>
            <a:custGeom>
              <a:avLst/>
              <a:gdLst>
                <a:gd name="T0" fmla="*/ 1 w 551"/>
                <a:gd name="T1" fmla="*/ 0 h 801"/>
                <a:gd name="T2" fmla="*/ 46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connsiteX0" fmla="*/ 254 w 10000"/>
                <a:gd name="connsiteY0" fmla="*/ 0 h 10000"/>
                <a:gd name="connsiteX1" fmla="*/ 10000 w 10000"/>
                <a:gd name="connsiteY1" fmla="*/ 5019 h 10000"/>
                <a:gd name="connsiteX2" fmla="*/ 5720 w 10000"/>
                <a:gd name="connsiteY2" fmla="*/ 7201 h 10000"/>
                <a:gd name="connsiteX3" fmla="*/ 109 w 10000"/>
                <a:gd name="connsiteY3" fmla="*/ 10000 h 10000"/>
                <a:gd name="connsiteX4" fmla="*/ 236 w 10000"/>
                <a:gd name="connsiteY4" fmla="*/ 6679 h 10000"/>
                <a:gd name="connsiteX5" fmla="*/ 0 w 10000"/>
                <a:gd name="connsiteY5" fmla="*/ 4632 h 10000"/>
                <a:gd name="connsiteX6" fmla="*/ 254 w 10000"/>
                <a:gd name="connsiteY6" fmla="*/ 0 h 10000"/>
                <a:gd name="connsiteX0" fmla="*/ 254 w 10024"/>
                <a:gd name="connsiteY0" fmla="*/ 0 h 10000"/>
                <a:gd name="connsiteX1" fmla="*/ 10000 w 10024"/>
                <a:gd name="connsiteY1" fmla="*/ 5019 h 10000"/>
                <a:gd name="connsiteX2" fmla="*/ 10024 w 10024"/>
                <a:gd name="connsiteY2" fmla="*/ 6921 h 10000"/>
                <a:gd name="connsiteX3" fmla="*/ 109 w 10024"/>
                <a:gd name="connsiteY3" fmla="*/ 10000 h 10000"/>
                <a:gd name="connsiteX4" fmla="*/ 236 w 10024"/>
                <a:gd name="connsiteY4" fmla="*/ 6679 h 10000"/>
                <a:gd name="connsiteX5" fmla="*/ 0 w 10024"/>
                <a:gd name="connsiteY5" fmla="*/ 4632 h 10000"/>
                <a:gd name="connsiteX6" fmla="*/ 254 w 10024"/>
                <a:gd name="connsiteY6" fmla="*/ 0 h 10000"/>
                <a:gd name="connsiteX0" fmla="*/ 254 w 10024"/>
                <a:gd name="connsiteY0" fmla="*/ 0 h 10000"/>
                <a:gd name="connsiteX1" fmla="*/ 10000 w 10024"/>
                <a:gd name="connsiteY1" fmla="*/ 5019 h 10000"/>
                <a:gd name="connsiteX2" fmla="*/ 10024 w 10024"/>
                <a:gd name="connsiteY2" fmla="*/ 6921 h 10000"/>
                <a:gd name="connsiteX3" fmla="*/ 109 w 10024"/>
                <a:gd name="connsiteY3" fmla="*/ 10000 h 10000"/>
                <a:gd name="connsiteX4" fmla="*/ 236 w 10024"/>
                <a:gd name="connsiteY4" fmla="*/ 6679 h 10000"/>
                <a:gd name="connsiteX5" fmla="*/ 0 w 10024"/>
                <a:gd name="connsiteY5" fmla="*/ 4632 h 10000"/>
                <a:gd name="connsiteX6" fmla="*/ 254 w 10024"/>
                <a:gd name="connsiteY6" fmla="*/ 0 h 10000"/>
                <a:gd name="connsiteX0" fmla="*/ 254 w 10024"/>
                <a:gd name="connsiteY0" fmla="*/ 0 h 10000"/>
                <a:gd name="connsiteX1" fmla="*/ 10000 w 10024"/>
                <a:gd name="connsiteY1" fmla="*/ 5019 h 10000"/>
                <a:gd name="connsiteX2" fmla="*/ 10024 w 10024"/>
                <a:gd name="connsiteY2" fmla="*/ 6921 h 10000"/>
                <a:gd name="connsiteX3" fmla="*/ 109 w 10024"/>
                <a:gd name="connsiteY3" fmla="*/ 10000 h 10000"/>
                <a:gd name="connsiteX4" fmla="*/ 236 w 10024"/>
                <a:gd name="connsiteY4" fmla="*/ 6679 h 10000"/>
                <a:gd name="connsiteX5" fmla="*/ 0 w 10024"/>
                <a:gd name="connsiteY5" fmla="*/ 4632 h 10000"/>
                <a:gd name="connsiteX6" fmla="*/ 254 w 10024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4" h="10000">
                  <a:moveTo>
                    <a:pt x="254" y="0"/>
                  </a:moveTo>
                  <a:cubicBezTo>
                    <a:pt x="3503" y="1673"/>
                    <a:pt x="6158" y="3657"/>
                    <a:pt x="10000" y="5019"/>
                  </a:cubicBezTo>
                  <a:lnTo>
                    <a:pt x="10024" y="6921"/>
                  </a:lnTo>
                  <a:cubicBezTo>
                    <a:pt x="4939" y="8134"/>
                    <a:pt x="3414" y="8974"/>
                    <a:pt x="109" y="10000"/>
                  </a:cubicBezTo>
                  <a:cubicBezTo>
                    <a:pt x="151" y="8893"/>
                    <a:pt x="194" y="7786"/>
                    <a:pt x="236" y="6679"/>
                  </a:cubicBezTo>
                  <a:cubicBezTo>
                    <a:pt x="157" y="5997"/>
                    <a:pt x="79" y="5314"/>
                    <a:pt x="0" y="4632"/>
                  </a:cubicBezTo>
                  <a:cubicBezTo>
                    <a:pt x="85" y="3088"/>
                    <a:pt x="169" y="1544"/>
                    <a:pt x="25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76" name="Group 189">
              <a:extLst>
                <a:ext uri="{FF2B5EF4-FFF2-40B4-BE49-F238E27FC236}">
                  <a16:creationId xmlns:a16="http://schemas.microsoft.com/office/drawing/2014/main" id="{143562C0-5361-6240-B520-1E19C24C9D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0" cy="828"/>
              <a:chOff x="569" y="2954"/>
              <a:chExt cx="500" cy="828"/>
            </a:xfrm>
          </p:grpSpPr>
          <p:sp>
            <p:nvSpPr>
              <p:cNvPr id="677" name="Rectangle 190">
                <a:extLst>
                  <a:ext uri="{FF2B5EF4-FFF2-40B4-BE49-F238E27FC236}">
                    <a16:creationId xmlns:a16="http://schemas.microsoft.com/office/drawing/2014/main" id="{349F8EC0-27D5-4349-907D-BB3017AE3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8" name="Text Box 191">
                <a:extLst>
                  <a:ext uri="{FF2B5EF4-FFF2-40B4-BE49-F238E27FC236}">
                    <a16:creationId xmlns:a16="http://schemas.microsoft.com/office/drawing/2014/main" id="{23467518-4906-8A41-B8C2-35FFEA3442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9" y="2954"/>
                <a:ext cx="385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679" name="Line 192">
                <a:extLst>
                  <a:ext uri="{FF2B5EF4-FFF2-40B4-BE49-F238E27FC236}">
                    <a16:creationId xmlns:a16="http://schemas.microsoft.com/office/drawing/2014/main" id="{23801BE2-040C-9B4B-A8F3-7264AE3E5B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0" name="Line 193">
                <a:extLst>
                  <a:ext uri="{FF2B5EF4-FFF2-40B4-BE49-F238E27FC236}">
                    <a16:creationId xmlns:a16="http://schemas.microsoft.com/office/drawing/2014/main" id="{4FC79998-5D20-F94B-94C6-EBEBEE39CF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1" name="Line 194">
                <a:extLst>
                  <a:ext uri="{FF2B5EF4-FFF2-40B4-BE49-F238E27FC236}">
                    <a16:creationId xmlns:a16="http://schemas.microsoft.com/office/drawing/2014/main" id="{7C075311-BBA4-5843-8E33-8C979CED96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2" name="Line 195">
                <a:extLst>
                  <a:ext uri="{FF2B5EF4-FFF2-40B4-BE49-F238E27FC236}">
                    <a16:creationId xmlns:a16="http://schemas.microsoft.com/office/drawing/2014/main" id="{BF18DFB8-D1BE-E041-A803-4A29C63E13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683" name="Group 196">
            <a:extLst>
              <a:ext uri="{FF2B5EF4-FFF2-40B4-BE49-F238E27FC236}">
                <a16:creationId xmlns:a16="http://schemas.microsoft.com/office/drawing/2014/main" id="{7BA78456-746C-CE4E-A8FB-AF29B4878EAE}"/>
              </a:ext>
            </a:extLst>
          </p:cNvPr>
          <p:cNvGrpSpPr>
            <a:grpSpLocks/>
          </p:cNvGrpSpPr>
          <p:nvPr/>
        </p:nvGrpSpPr>
        <p:grpSpPr bwMode="auto">
          <a:xfrm>
            <a:off x="4711442" y="1600792"/>
            <a:ext cx="1081087" cy="1217613"/>
            <a:chOff x="1404" y="3105"/>
            <a:chExt cx="681" cy="767"/>
          </a:xfrm>
        </p:grpSpPr>
        <p:grpSp>
          <p:nvGrpSpPr>
            <p:cNvPr id="684" name="Group 197">
              <a:extLst>
                <a:ext uri="{FF2B5EF4-FFF2-40B4-BE49-F238E27FC236}">
                  <a16:creationId xmlns:a16="http://schemas.microsoft.com/office/drawing/2014/main" id="{EB43FE30-2E4F-284B-84EC-888E469853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689" name="Group 198">
                <a:extLst>
                  <a:ext uri="{FF2B5EF4-FFF2-40B4-BE49-F238E27FC236}">
                    <a16:creationId xmlns:a16="http://schemas.microsoft.com/office/drawing/2014/main" id="{ECA7DA69-5BBB-A046-A422-FA189BF9E6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54" cy="154"/>
                <a:chOff x="740" y="3209"/>
                <a:chExt cx="354" cy="154"/>
              </a:xfrm>
            </p:grpSpPr>
            <p:grpSp>
              <p:nvGrpSpPr>
                <p:cNvPr id="714" name="Group 199">
                  <a:extLst>
                    <a:ext uri="{FF2B5EF4-FFF2-40B4-BE49-F238E27FC236}">
                      <a16:creationId xmlns:a16="http://schemas.microsoft.com/office/drawing/2014/main" id="{932D35F8-BEDB-1844-B106-804B50CBEC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290" cy="154"/>
                  <a:chOff x="844" y="3337"/>
                  <a:chExt cx="290" cy="154"/>
                </a:xfrm>
              </p:grpSpPr>
              <p:sp>
                <p:nvSpPr>
                  <p:cNvPr id="717" name="Rectangle 200">
                    <a:extLst>
                      <a:ext uri="{FF2B5EF4-FFF2-40B4-BE49-F238E27FC236}">
                        <a16:creationId xmlns:a16="http://schemas.microsoft.com/office/drawing/2014/main" id="{D685F722-E345-AA41-8A63-787012D34B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18" name="Text Box 201">
                    <a:extLst>
                      <a:ext uri="{FF2B5EF4-FFF2-40B4-BE49-F238E27FC236}">
                        <a16:creationId xmlns:a16="http://schemas.microsoft.com/office/drawing/2014/main" id="{ABA1ADB3-7EDA-D641-B2AE-3069634DA2A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sp>
              <p:nvSpPr>
                <p:cNvPr id="715" name="Rectangle 202">
                  <a:extLst>
                    <a:ext uri="{FF2B5EF4-FFF2-40B4-BE49-F238E27FC236}">
                      <a16:creationId xmlns:a16="http://schemas.microsoft.com/office/drawing/2014/main" id="{46765DC8-A2C9-9E4A-B7A9-218058CA8D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16" name="Rectangle 203">
                  <a:extLst>
                    <a:ext uri="{FF2B5EF4-FFF2-40B4-BE49-F238E27FC236}">
                      <a16:creationId xmlns:a16="http://schemas.microsoft.com/office/drawing/2014/main" id="{CAAAD386-0C50-F945-B03D-048CA16D77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690" name="Group 204">
                <a:extLst>
                  <a:ext uri="{FF2B5EF4-FFF2-40B4-BE49-F238E27FC236}">
                    <a16:creationId xmlns:a16="http://schemas.microsoft.com/office/drawing/2014/main" id="{25BAA23E-EA3F-0F4C-A11D-B93B5829C5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54" cy="154"/>
                <a:chOff x="836" y="3305"/>
                <a:chExt cx="354" cy="154"/>
              </a:xfrm>
            </p:grpSpPr>
            <p:grpSp>
              <p:nvGrpSpPr>
                <p:cNvPr id="708" name="Group 205">
                  <a:extLst>
                    <a:ext uri="{FF2B5EF4-FFF2-40B4-BE49-F238E27FC236}">
                      <a16:creationId xmlns:a16="http://schemas.microsoft.com/office/drawing/2014/main" id="{373C402E-6ACA-8E47-B786-CE64B796C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712" name="Rectangle 206">
                    <a:extLst>
                      <a:ext uri="{FF2B5EF4-FFF2-40B4-BE49-F238E27FC236}">
                        <a16:creationId xmlns:a16="http://schemas.microsoft.com/office/drawing/2014/main" id="{B51D004E-AE15-F64F-B261-E1ECCF0AAA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13" name="Text Box 207">
                    <a:extLst>
                      <a:ext uri="{FF2B5EF4-FFF2-40B4-BE49-F238E27FC236}">
                        <a16:creationId xmlns:a16="http://schemas.microsoft.com/office/drawing/2014/main" id="{3C6E7598-D15F-BA43-B537-042BE31648A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grpSp>
              <p:nvGrpSpPr>
                <p:cNvPr id="709" name="Group 208">
                  <a:extLst>
                    <a:ext uri="{FF2B5EF4-FFF2-40B4-BE49-F238E27FC236}">
                      <a16:creationId xmlns:a16="http://schemas.microsoft.com/office/drawing/2014/main" id="{29BF291F-B4D5-1D4C-913D-86A482741F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710" name="Rectangle 209">
                    <a:extLst>
                      <a:ext uri="{FF2B5EF4-FFF2-40B4-BE49-F238E27FC236}">
                        <a16:creationId xmlns:a16="http://schemas.microsoft.com/office/drawing/2014/main" id="{61FBF84B-CE50-B643-AE79-9D89AE733F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11" name="Rectangle 210">
                    <a:extLst>
                      <a:ext uri="{FF2B5EF4-FFF2-40B4-BE49-F238E27FC236}">
                        <a16:creationId xmlns:a16="http://schemas.microsoft.com/office/drawing/2014/main" id="{E5121B12-FBF0-4342-BF6D-87B9B283F2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691" name="Group 211">
                <a:extLst>
                  <a:ext uri="{FF2B5EF4-FFF2-40B4-BE49-F238E27FC236}">
                    <a16:creationId xmlns:a16="http://schemas.microsoft.com/office/drawing/2014/main" id="{B0E7ACA9-2CF6-1243-9F9A-0D709EE070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706" name="Rectangle 212">
                  <a:extLst>
                    <a:ext uri="{FF2B5EF4-FFF2-40B4-BE49-F238E27FC236}">
                      <a16:creationId xmlns:a16="http://schemas.microsoft.com/office/drawing/2014/main" id="{CB0204CB-AB58-C940-B731-04091AC26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07" name="Rectangle 213">
                  <a:extLst>
                    <a:ext uri="{FF2B5EF4-FFF2-40B4-BE49-F238E27FC236}">
                      <a16:creationId xmlns:a16="http://schemas.microsoft.com/office/drawing/2014/main" id="{0B38DAE2-5553-E244-8B07-8FC2A67359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692" name="Group 214">
                <a:extLst>
                  <a:ext uri="{FF2B5EF4-FFF2-40B4-BE49-F238E27FC236}">
                    <a16:creationId xmlns:a16="http://schemas.microsoft.com/office/drawing/2014/main" id="{4A68C375-1CEB-0845-95BA-B239F6E622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693" name="Group 215">
                  <a:extLst>
                    <a:ext uri="{FF2B5EF4-FFF2-40B4-BE49-F238E27FC236}">
                      <a16:creationId xmlns:a16="http://schemas.microsoft.com/office/drawing/2014/main" id="{9E6C3DE1-7976-6F45-8A25-72AB746BD47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480" cy="154"/>
                  <a:chOff x="723" y="3453"/>
                  <a:chExt cx="480" cy="154"/>
                </a:xfrm>
              </p:grpSpPr>
              <p:grpSp>
                <p:nvGrpSpPr>
                  <p:cNvPr id="697" name="Group 216">
                    <a:extLst>
                      <a:ext uri="{FF2B5EF4-FFF2-40B4-BE49-F238E27FC236}">
                        <a16:creationId xmlns:a16="http://schemas.microsoft.com/office/drawing/2014/main" id="{CCA61FE2-639D-B541-A0E1-D867961882D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54" cy="154"/>
                    <a:chOff x="836" y="3305"/>
                    <a:chExt cx="354" cy="154"/>
                  </a:xfrm>
                </p:grpSpPr>
                <p:grpSp>
                  <p:nvGrpSpPr>
                    <p:cNvPr id="700" name="Group 217">
                      <a:extLst>
                        <a:ext uri="{FF2B5EF4-FFF2-40B4-BE49-F238E27FC236}">
                          <a16:creationId xmlns:a16="http://schemas.microsoft.com/office/drawing/2014/main" id="{5E34812B-E977-C349-A338-24FA5598520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290" cy="154"/>
                      <a:chOff x="844" y="3337"/>
                      <a:chExt cx="290" cy="154"/>
                    </a:xfrm>
                  </p:grpSpPr>
                  <p:sp>
                    <p:nvSpPr>
                      <p:cNvPr id="704" name="Rectangle 218">
                        <a:extLst>
                          <a:ext uri="{FF2B5EF4-FFF2-40B4-BE49-F238E27FC236}">
                            <a16:creationId xmlns:a16="http://schemas.microsoft.com/office/drawing/2014/main" id="{D0619781-83D7-AA45-8ACB-511E9E48B73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705" name="Text Box 219">
                        <a:extLst>
                          <a:ext uri="{FF2B5EF4-FFF2-40B4-BE49-F238E27FC236}">
                            <a16:creationId xmlns:a16="http://schemas.microsoft.com/office/drawing/2014/main" id="{E98FBF2F-723D-B747-8B9B-86363B2AC118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285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DNS</a:t>
                        </a:r>
                      </a:p>
                    </p:txBody>
                  </p:sp>
                </p:grpSp>
                <p:grpSp>
                  <p:nvGrpSpPr>
                    <p:cNvPr id="701" name="Group 220">
                      <a:extLst>
                        <a:ext uri="{FF2B5EF4-FFF2-40B4-BE49-F238E27FC236}">
                          <a16:creationId xmlns:a16="http://schemas.microsoft.com/office/drawing/2014/main" id="{831B80DD-C2F6-264E-98EA-E1865CB81ED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702" name="Rectangle 221">
                        <a:extLst>
                          <a:ext uri="{FF2B5EF4-FFF2-40B4-BE49-F238E27FC236}">
                            <a16:creationId xmlns:a16="http://schemas.microsoft.com/office/drawing/2014/main" id="{8EA783A9-E38D-4042-9805-1ECF12F5B74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703" name="Rectangle 222">
                        <a:extLst>
                          <a:ext uri="{FF2B5EF4-FFF2-40B4-BE49-F238E27FC236}">
                            <a16:creationId xmlns:a16="http://schemas.microsoft.com/office/drawing/2014/main" id="{8711C814-64CC-D441-8472-85CBD1B30A7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698" name="Rectangle 223">
                    <a:extLst>
                      <a:ext uri="{FF2B5EF4-FFF2-40B4-BE49-F238E27FC236}">
                        <a16:creationId xmlns:a16="http://schemas.microsoft.com/office/drawing/2014/main" id="{2A58AC39-92ED-B846-A308-8A8B1485C7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99" name="Rectangle 224">
                    <a:extLst>
                      <a:ext uri="{FF2B5EF4-FFF2-40B4-BE49-F238E27FC236}">
                        <a16:creationId xmlns:a16="http://schemas.microsoft.com/office/drawing/2014/main" id="{A393CD03-293E-A74B-B8CE-1F9571B66F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94" name="Rectangle 225">
                  <a:extLst>
                    <a:ext uri="{FF2B5EF4-FFF2-40B4-BE49-F238E27FC236}">
                      <a16:creationId xmlns:a16="http://schemas.microsoft.com/office/drawing/2014/main" id="{77E35D46-4F7B-6745-AE76-82EF8774B9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5" name="Rectangle 226">
                  <a:extLst>
                    <a:ext uri="{FF2B5EF4-FFF2-40B4-BE49-F238E27FC236}">
                      <a16:creationId xmlns:a16="http://schemas.microsoft.com/office/drawing/2014/main" id="{326A96ED-AB23-384C-A796-7D2AB9337D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6" name="Rectangle 227">
                  <a:extLst>
                    <a:ext uri="{FF2B5EF4-FFF2-40B4-BE49-F238E27FC236}">
                      <a16:creationId xmlns:a16="http://schemas.microsoft.com/office/drawing/2014/main" id="{FEDE95BD-327A-B34F-A164-D7395B700F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685" name="AutoShape 228">
              <a:extLst>
                <a:ext uri="{FF2B5EF4-FFF2-40B4-BE49-F238E27FC236}">
                  <a16:creationId xmlns:a16="http://schemas.microsoft.com/office/drawing/2014/main" id="{7E540946-B645-6F49-8239-C8D7D6C583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86" name="Group 229">
              <a:extLst>
                <a:ext uri="{FF2B5EF4-FFF2-40B4-BE49-F238E27FC236}">
                  <a16:creationId xmlns:a16="http://schemas.microsoft.com/office/drawing/2014/main" id="{6BA61DA2-A413-E44B-AEFA-AA547DAB2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290" cy="154"/>
              <a:chOff x="844" y="3337"/>
              <a:chExt cx="290" cy="154"/>
            </a:xfrm>
          </p:grpSpPr>
          <p:sp>
            <p:nvSpPr>
              <p:cNvPr id="687" name="Rectangle 230">
                <a:extLst>
                  <a:ext uri="{FF2B5EF4-FFF2-40B4-BE49-F238E27FC236}">
                    <a16:creationId xmlns:a16="http://schemas.microsoft.com/office/drawing/2014/main" id="{4298490A-8079-374C-9608-987C5F6BA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8" name="Text Box 231">
                <a:extLst>
                  <a:ext uri="{FF2B5EF4-FFF2-40B4-BE49-F238E27FC236}">
                    <a16:creationId xmlns:a16="http://schemas.microsoft.com/office/drawing/2014/main" id="{DFCFF247-06AF-C44C-8721-8E3FAA97F1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</p:grpSp>
      <p:grpSp>
        <p:nvGrpSpPr>
          <p:cNvPr id="174" name="Group 248">
            <a:extLst>
              <a:ext uri="{FF2B5EF4-FFF2-40B4-BE49-F238E27FC236}">
                <a16:creationId xmlns:a16="http://schemas.microsoft.com/office/drawing/2014/main" id="{BA24EA86-E609-CE4E-99CD-C3F5EEC98D5E}"/>
              </a:ext>
            </a:extLst>
          </p:cNvPr>
          <p:cNvGrpSpPr>
            <a:grpSpLocks/>
          </p:cNvGrpSpPr>
          <p:nvPr/>
        </p:nvGrpSpPr>
        <p:grpSpPr bwMode="auto">
          <a:xfrm>
            <a:off x="7043551" y="2123701"/>
            <a:ext cx="358775" cy="623888"/>
            <a:chOff x="4140" y="429"/>
            <a:chExt cx="1425" cy="2396"/>
          </a:xfrm>
        </p:grpSpPr>
        <p:sp>
          <p:nvSpPr>
            <p:cNvPr id="175" name="Freeform 148">
              <a:extLst>
                <a:ext uri="{FF2B5EF4-FFF2-40B4-BE49-F238E27FC236}">
                  <a16:creationId xmlns:a16="http://schemas.microsoft.com/office/drawing/2014/main" id="{8350240D-86DF-D14A-AE97-8866B95B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6" name="Rectangle 149">
              <a:extLst>
                <a:ext uri="{FF2B5EF4-FFF2-40B4-BE49-F238E27FC236}">
                  <a16:creationId xmlns:a16="http://schemas.microsoft.com/office/drawing/2014/main" id="{2E95E385-ED1A-2B4D-BD18-2501FD76B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7" name="Freeform 150">
              <a:extLst>
                <a:ext uri="{FF2B5EF4-FFF2-40B4-BE49-F238E27FC236}">
                  <a16:creationId xmlns:a16="http://schemas.microsoft.com/office/drawing/2014/main" id="{C1BAE21E-7184-3C47-BD21-0D357950D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8" name="Freeform 151">
              <a:extLst>
                <a:ext uri="{FF2B5EF4-FFF2-40B4-BE49-F238E27FC236}">
                  <a16:creationId xmlns:a16="http://schemas.microsoft.com/office/drawing/2014/main" id="{90457001-FC0D-0E41-A13D-0BDA9154A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Rectangle 152">
              <a:extLst>
                <a:ext uri="{FF2B5EF4-FFF2-40B4-BE49-F238E27FC236}">
                  <a16:creationId xmlns:a16="http://schemas.microsoft.com/office/drawing/2014/main" id="{E7330E90-9DD8-0A4A-8C05-BCE03E9BE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0" name="Group 153">
              <a:extLst>
                <a:ext uri="{FF2B5EF4-FFF2-40B4-BE49-F238E27FC236}">
                  <a16:creationId xmlns:a16="http://schemas.microsoft.com/office/drawing/2014/main" id="{9B69857C-D710-6442-BB78-8153EE3EB0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8" name="AutoShape 154">
                <a:extLst>
                  <a:ext uri="{FF2B5EF4-FFF2-40B4-BE49-F238E27FC236}">
                    <a16:creationId xmlns:a16="http://schemas.microsoft.com/office/drawing/2014/main" id="{6270511B-D2F9-294E-AEB5-29C1A2B52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9" name="AutoShape 155">
                <a:extLst>
                  <a:ext uri="{FF2B5EF4-FFF2-40B4-BE49-F238E27FC236}">
                    <a16:creationId xmlns:a16="http://schemas.microsoft.com/office/drawing/2014/main" id="{98DF3608-E392-6D43-AAB6-C4A3AD78A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1" name="Rectangle 156">
              <a:extLst>
                <a:ext uri="{FF2B5EF4-FFF2-40B4-BE49-F238E27FC236}">
                  <a16:creationId xmlns:a16="http://schemas.microsoft.com/office/drawing/2014/main" id="{F815B378-AF9E-EE4F-A309-282DA3E41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2" name="Group 157">
              <a:extLst>
                <a:ext uri="{FF2B5EF4-FFF2-40B4-BE49-F238E27FC236}">
                  <a16:creationId xmlns:a16="http://schemas.microsoft.com/office/drawing/2014/main" id="{67E01184-334F-3545-AB40-BB314E4F9B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6" name="AutoShape 158">
                <a:extLst>
                  <a:ext uri="{FF2B5EF4-FFF2-40B4-BE49-F238E27FC236}">
                    <a16:creationId xmlns:a16="http://schemas.microsoft.com/office/drawing/2014/main" id="{2BBCFBE6-69B0-A846-B264-B4F74AEC5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7" name="AutoShape 159">
                <a:extLst>
                  <a:ext uri="{FF2B5EF4-FFF2-40B4-BE49-F238E27FC236}">
                    <a16:creationId xmlns:a16="http://schemas.microsoft.com/office/drawing/2014/main" id="{B46CC4E6-97C8-E346-BA88-4BE5F3D10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3" name="Rectangle 160">
              <a:extLst>
                <a:ext uri="{FF2B5EF4-FFF2-40B4-BE49-F238E27FC236}">
                  <a16:creationId xmlns:a16="http://schemas.microsoft.com/office/drawing/2014/main" id="{3A68D5E8-E8F5-6941-AA7A-DB4724A1A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Rectangle 161">
              <a:extLst>
                <a:ext uri="{FF2B5EF4-FFF2-40B4-BE49-F238E27FC236}">
                  <a16:creationId xmlns:a16="http://schemas.microsoft.com/office/drawing/2014/main" id="{C85FE9F8-AB9B-DC49-B969-5A8909D91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5" name="Group 162">
              <a:extLst>
                <a:ext uri="{FF2B5EF4-FFF2-40B4-BE49-F238E27FC236}">
                  <a16:creationId xmlns:a16="http://schemas.microsoft.com/office/drawing/2014/main" id="{83136C62-1CD4-8B40-839F-A7EEC2777C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163">
                <a:extLst>
                  <a:ext uri="{FF2B5EF4-FFF2-40B4-BE49-F238E27FC236}">
                    <a16:creationId xmlns:a16="http://schemas.microsoft.com/office/drawing/2014/main" id="{EB609148-CFB5-2A44-949A-AA2E8B42E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5" name="AutoShape 164">
                <a:extLst>
                  <a:ext uri="{FF2B5EF4-FFF2-40B4-BE49-F238E27FC236}">
                    <a16:creationId xmlns:a16="http://schemas.microsoft.com/office/drawing/2014/main" id="{A2E1E84C-7141-1743-B35A-4172B2D67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6" name="Freeform 165">
              <a:extLst>
                <a:ext uri="{FF2B5EF4-FFF2-40B4-BE49-F238E27FC236}">
                  <a16:creationId xmlns:a16="http://schemas.microsoft.com/office/drawing/2014/main" id="{43050567-31E9-244B-93D9-5A67D0788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7" name="Group 166">
              <a:extLst>
                <a:ext uri="{FF2B5EF4-FFF2-40B4-BE49-F238E27FC236}">
                  <a16:creationId xmlns:a16="http://schemas.microsoft.com/office/drawing/2014/main" id="{30BC8383-936E-0243-A67E-87F464BD03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67">
                <a:extLst>
                  <a:ext uri="{FF2B5EF4-FFF2-40B4-BE49-F238E27FC236}">
                    <a16:creationId xmlns:a16="http://schemas.microsoft.com/office/drawing/2014/main" id="{36E98FE5-C685-5F4F-9812-01F5B196A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0" name="AutoShape 168">
                <a:extLst>
                  <a:ext uri="{FF2B5EF4-FFF2-40B4-BE49-F238E27FC236}">
                    <a16:creationId xmlns:a16="http://schemas.microsoft.com/office/drawing/2014/main" id="{62A48F7A-763D-F94A-B670-67B97F409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8" name="Rectangle 169">
              <a:extLst>
                <a:ext uri="{FF2B5EF4-FFF2-40B4-BE49-F238E27FC236}">
                  <a16:creationId xmlns:a16="http://schemas.microsoft.com/office/drawing/2014/main" id="{98A2D58B-8610-0049-9824-1E1CCFB81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9" name="Freeform 170">
              <a:extLst>
                <a:ext uri="{FF2B5EF4-FFF2-40B4-BE49-F238E27FC236}">
                  <a16:creationId xmlns:a16="http://schemas.microsoft.com/office/drawing/2014/main" id="{11AF6B7E-B658-0E42-B146-B4505BFC8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0" name="Freeform 171">
              <a:extLst>
                <a:ext uri="{FF2B5EF4-FFF2-40B4-BE49-F238E27FC236}">
                  <a16:creationId xmlns:a16="http://schemas.microsoft.com/office/drawing/2014/main" id="{6617EE11-1A08-B148-9C6E-2B115F7DA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1" name="Oval 172">
              <a:extLst>
                <a:ext uri="{FF2B5EF4-FFF2-40B4-BE49-F238E27FC236}">
                  <a16:creationId xmlns:a16="http://schemas.microsoft.com/office/drawing/2014/main" id="{EC8F463F-0BDA-0F45-9F76-2C41270B4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2" name="Freeform 173">
              <a:extLst>
                <a:ext uri="{FF2B5EF4-FFF2-40B4-BE49-F238E27FC236}">
                  <a16:creationId xmlns:a16="http://schemas.microsoft.com/office/drawing/2014/main" id="{029218AA-C435-EC48-972D-7D279AA97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3" name="AutoShape 174">
              <a:extLst>
                <a:ext uri="{FF2B5EF4-FFF2-40B4-BE49-F238E27FC236}">
                  <a16:creationId xmlns:a16="http://schemas.microsoft.com/office/drawing/2014/main" id="{004AF6A9-08DC-4C40-BD6A-E99AA1ED3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4" name="AutoShape 175">
              <a:extLst>
                <a:ext uri="{FF2B5EF4-FFF2-40B4-BE49-F238E27FC236}">
                  <a16:creationId xmlns:a16="http://schemas.microsoft.com/office/drawing/2014/main" id="{58FF6008-68B1-1F41-A35F-1814BE389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5" name="Oval 176">
              <a:extLst>
                <a:ext uri="{FF2B5EF4-FFF2-40B4-BE49-F238E27FC236}">
                  <a16:creationId xmlns:a16="http://schemas.microsoft.com/office/drawing/2014/main" id="{D3C587EC-E48C-E842-BC9C-FF13CB39E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6" name="Oval 177">
              <a:extLst>
                <a:ext uri="{FF2B5EF4-FFF2-40B4-BE49-F238E27FC236}">
                  <a16:creationId xmlns:a16="http://schemas.microsoft.com/office/drawing/2014/main" id="{012B9197-2851-C241-AF64-90AEA8FD0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7" name="Oval 178">
              <a:extLst>
                <a:ext uri="{FF2B5EF4-FFF2-40B4-BE49-F238E27FC236}">
                  <a16:creationId xmlns:a16="http://schemas.microsoft.com/office/drawing/2014/main" id="{1016A314-384F-CB4F-B077-543DA4A2F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8" name="Rectangle 179">
              <a:extLst>
                <a:ext uri="{FF2B5EF4-FFF2-40B4-BE49-F238E27FC236}">
                  <a16:creationId xmlns:a16="http://schemas.microsoft.com/office/drawing/2014/main" id="{5922B0DF-34CC-0949-8A0A-5B645EA41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CA6F153-E77E-2C42-832A-3394AC9B48B8}"/>
              </a:ext>
            </a:extLst>
          </p:cNvPr>
          <p:cNvGrpSpPr/>
          <p:nvPr/>
        </p:nvGrpSpPr>
        <p:grpSpPr>
          <a:xfrm>
            <a:off x="4395993" y="1490721"/>
            <a:ext cx="460375" cy="487292"/>
            <a:chOff x="4568161" y="1475417"/>
            <a:chExt cx="460375" cy="487292"/>
          </a:xfrm>
        </p:grpSpPr>
        <p:grpSp>
          <p:nvGrpSpPr>
            <p:cNvPr id="719" name="Group 53">
              <a:extLst>
                <a:ext uri="{FF2B5EF4-FFF2-40B4-BE49-F238E27FC236}">
                  <a16:creationId xmlns:a16="http://schemas.microsoft.com/office/drawing/2014/main" id="{8B05B42C-C438-E24D-AFA2-2984859783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8161" y="1500816"/>
              <a:ext cx="460375" cy="244475"/>
              <a:chOff x="844" y="3337"/>
              <a:chExt cx="290" cy="154"/>
            </a:xfrm>
          </p:grpSpPr>
          <p:sp>
            <p:nvSpPr>
              <p:cNvPr id="720" name="Rectangle 54">
                <a:extLst>
                  <a:ext uri="{FF2B5EF4-FFF2-40B4-BE49-F238E27FC236}">
                    <a16:creationId xmlns:a16="http://schemas.microsoft.com/office/drawing/2014/main" id="{D126321D-B0DA-3244-AC5F-32642BCEE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1" name="Text Box 55">
                <a:extLst>
                  <a:ext uri="{FF2B5EF4-FFF2-40B4-BE49-F238E27FC236}">
                    <a16:creationId xmlns:a16="http://schemas.microsoft.com/office/drawing/2014/main" id="{BC8AD8C6-CCDE-A54B-8E07-A6320750AF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sp>
          <p:nvSpPr>
            <p:cNvPr id="722" name="AutoShape 88">
              <a:extLst>
                <a:ext uri="{FF2B5EF4-FFF2-40B4-BE49-F238E27FC236}">
                  <a16:creationId xmlns:a16="http://schemas.microsoft.com/office/drawing/2014/main" id="{0C51A2FB-6AD3-AF4D-BF7E-5FC96D20D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915" y="1475417"/>
              <a:ext cx="381000" cy="487292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104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0.30208 0.00047 C 0.26822 0.07408 0.22513 0.17477 0.19544 0.2474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4" y="123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544 0.24746 C 0.22916 0.21204 0.2526 0.20463 0.31184 0.16389 C 0.37122 0.12315 0.45169 0.08102 0.50768 0.0206 C 0.48984 0.02084 0.39205 0.01922 0.37057 0.02037 " pathEditMode="relative" rAng="0" ptsTypes="AAAA">
                                      <p:cBhvr>
                                        <p:cTn id="19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12" y="-1136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" grpId="0"/>
      <p:bldP spid="6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06" y="303903"/>
            <a:ext cx="10999694" cy="894622"/>
          </a:xfrm>
        </p:spPr>
        <p:txBody>
          <a:bodyPr>
            <a:noAutofit/>
          </a:bodyPr>
          <a:lstStyle/>
          <a:p>
            <a:r>
              <a:rPr lang="en-US" b="0" dirty="0">
                <a:latin typeface="+mn-lt"/>
              </a:rPr>
              <a:t>A day in the life…TCP connection carrying HTTP</a:t>
            </a:r>
            <a:endParaRPr lang="en-US" sz="3200" b="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Introduction 1-</a:t>
            </a:r>
            <a:fld id="{C4204591-24BD-A542-B9D5-F8D8A88D2FE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4" name="Group 276">
            <a:extLst>
              <a:ext uri="{FF2B5EF4-FFF2-40B4-BE49-F238E27FC236}">
                <a16:creationId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48" name="Freeform 406">
            <a:extLst>
              <a:ext uri="{FF2B5EF4-FFF2-40B4-BE49-F238E27FC236}">
                <a16:creationId xmlns:a16="http://schemas.microsoft.com/office/drawing/2014/main" id="{54BF1E4D-3404-E64B-B107-B9844493CA09}"/>
              </a:ext>
            </a:extLst>
          </p:cNvPr>
          <p:cNvSpPr>
            <a:spLocks/>
          </p:cNvSpPr>
          <p:nvPr/>
        </p:nvSpPr>
        <p:spPr bwMode="auto">
          <a:xfrm>
            <a:off x="4781673" y="1792392"/>
            <a:ext cx="3486028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Text Box 34">
            <a:extLst>
              <a:ext uri="{FF2B5EF4-FFF2-40B4-BE49-F238E27FC236}">
                <a16:creationId xmlns:a16="http://schemas.microsoft.com/office/drawing/2014/main" id="{8E3C4FE4-16B8-2E48-AAFC-131508FB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700" y="2566706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150" name="Line 68">
            <a:extLst>
              <a:ext uri="{FF2B5EF4-FFF2-40B4-BE49-F238E27FC236}">
                <a16:creationId xmlns:a16="http://schemas.microsoft.com/office/drawing/2014/main" id="{6703089F-58F3-E042-8B10-16A415A0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153" name="Group 167">
            <a:extLst>
              <a:ext uri="{FF2B5EF4-FFF2-40B4-BE49-F238E27FC236}">
                <a16:creationId xmlns:a16="http://schemas.microsoft.com/office/drawing/2014/main" id="{F5EB6B7E-CF56-1D40-9A5F-78A0D7F752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5438" y="3627064"/>
            <a:ext cx="400050" cy="152400"/>
            <a:chOff x="3228" y="1776"/>
            <a:chExt cx="252" cy="96"/>
          </a:xfrm>
        </p:grpSpPr>
        <p:sp>
          <p:nvSpPr>
            <p:cNvPr id="154" name="Line 168">
              <a:extLst>
                <a:ext uri="{FF2B5EF4-FFF2-40B4-BE49-F238E27FC236}">
                  <a16:creationId xmlns:a16="http://schemas.microsoft.com/office/drawing/2014/main" id="{1802CB0D-BD6D-D74F-A9D8-5BACFFCC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Line 169">
              <a:extLst>
                <a:ext uri="{FF2B5EF4-FFF2-40B4-BE49-F238E27FC236}">
                  <a16:creationId xmlns:a16="http://schemas.microsoft.com/office/drawing/2014/main" id="{BC8A6DEC-D893-BC48-A065-216616CA7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6" name="Group 170">
            <a:extLst>
              <a:ext uri="{FF2B5EF4-FFF2-40B4-BE49-F238E27FC236}">
                <a16:creationId xmlns:a16="http://schemas.microsoft.com/office/drawing/2014/main" id="{926875FC-494C-BB45-B7F8-8827688CC13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787838" y="3103189"/>
            <a:ext cx="400050" cy="152400"/>
            <a:chOff x="3228" y="1776"/>
            <a:chExt cx="252" cy="96"/>
          </a:xfrm>
        </p:grpSpPr>
        <p:sp>
          <p:nvSpPr>
            <p:cNvPr id="157" name="Line 171">
              <a:extLst>
                <a:ext uri="{FF2B5EF4-FFF2-40B4-BE49-F238E27FC236}">
                  <a16:creationId xmlns:a16="http://schemas.microsoft.com/office/drawing/2014/main" id="{36C97ACA-ADA8-6C4D-918D-B9A573ADE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Line 172">
              <a:extLst>
                <a:ext uri="{FF2B5EF4-FFF2-40B4-BE49-F238E27FC236}">
                  <a16:creationId xmlns:a16="http://schemas.microsoft.com/office/drawing/2014/main" id="{BAFF6B07-8046-764A-BBC9-297230590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3E8644E-9ABF-8D40-91C1-3E38F4EEBD93}"/>
              </a:ext>
            </a:extLst>
          </p:cNvPr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E07DE3FA-8AF6-194D-A476-AEA1B09F7B0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4A4F16A-CB62-4A41-9419-62CD9E0C59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BEB6CE9-D98E-F84D-A398-B92F19578A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5500E3F7-C826-414F-8AB9-A8131E41A9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73829F3-5B2A-3D43-B4EF-DDBF4450431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16BC6710-FF10-F94F-B985-0B24DE112FE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B4D233B4-AC73-4C4F-B219-7217862D8F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0" name="Freeform 94">
            <a:extLst>
              <a:ext uri="{FF2B5EF4-FFF2-40B4-BE49-F238E27FC236}">
                <a16:creationId xmlns:a16="http://schemas.microsoft.com/office/drawing/2014/main" id="{DB154763-7D17-3045-99D6-33E2B8DEBEF3}"/>
              </a:ext>
            </a:extLst>
          </p:cNvPr>
          <p:cNvSpPr>
            <a:spLocks/>
          </p:cNvSpPr>
          <p:nvPr/>
        </p:nvSpPr>
        <p:spPr bwMode="auto">
          <a:xfrm>
            <a:off x="915707" y="4764367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1" name="Line 134">
            <a:extLst>
              <a:ext uri="{FF2B5EF4-FFF2-40B4-BE49-F238E27FC236}">
                <a16:creationId xmlns:a16="http://schemas.microsoft.com/office/drawing/2014/main" id="{23269057-3E10-0842-B50F-AD9089B214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6607" y="3692805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3" name="Line 136">
            <a:extLst>
              <a:ext uri="{FF2B5EF4-FFF2-40B4-BE49-F238E27FC236}">
                <a16:creationId xmlns:a16="http://schemas.microsoft.com/office/drawing/2014/main" id="{3AFEBAD8-BCD5-3045-B4AF-E50B6AEA1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5795" y="5512080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4" name="Text Box 137">
            <a:extLst>
              <a:ext uri="{FF2B5EF4-FFF2-40B4-BE49-F238E27FC236}">
                <a16:creationId xmlns:a16="http://schemas.microsoft.com/office/drawing/2014/main" id="{B02E6458-4F99-D348-B986-C3DBF7171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357" y="5904192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305" name="Text Box 138">
            <a:extLst>
              <a:ext uri="{FF2B5EF4-FFF2-40B4-BE49-F238E27FC236}">
                <a16:creationId xmlns:a16="http://schemas.microsoft.com/office/drawing/2014/main" id="{B04C2766-4464-6446-87AB-67B8CB7F6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307" y="5648605"/>
            <a:ext cx="19062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Google web server</a:t>
            </a:r>
          </a:p>
        </p:txBody>
      </p:sp>
      <p:grpSp>
        <p:nvGrpSpPr>
          <p:cNvPr id="312" name="Group 194">
            <a:extLst>
              <a:ext uri="{FF2B5EF4-FFF2-40B4-BE49-F238E27FC236}">
                <a16:creationId xmlns:a16="http://schemas.microsoft.com/office/drawing/2014/main" id="{E84BEC05-5A7F-224F-95D4-9DAB0F871EA1}"/>
              </a:ext>
            </a:extLst>
          </p:cNvPr>
          <p:cNvGrpSpPr>
            <a:grpSpLocks/>
          </p:cNvGrpSpPr>
          <p:nvPr/>
        </p:nvGrpSpPr>
        <p:grpSpPr bwMode="auto">
          <a:xfrm>
            <a:off x="3765270" y="5718455"/>
            <a:ext cx="295275" cy="114300"/>
            <a:chOff x="3228" y="1776"/>
            <a:chExt cx="252" cy="96"/>
          </a:xfrm>
        </p:grpSpPr>
        <p:sp>
          <p:nvSpPr>
            <p:cNvPr id="313" name="Line 195">
              <a:extLst>
                <a:ext uri="{FF2B5EF4-FFF2-40B4-BE49-F238E27FC236}">
                  <a16:creationId xmlns:a16="http://schemas.microsoft.com/office/drawing/2014/main" id="{5A3176AD-244A-FC40-803C-74F3441D6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4" name="Line 196">
              <a:extLst>
                <a:ext uri="{FF2B5EF4-FFF2-40B4-BE49-F238E27FC236}">
                  <a16:creationId xmlns:a16="http://schemas.microsoft.com/office/drawing/2014/main" id="{6B3ADCCD-5CCA-E245-804F-105E3A97E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5" name="Group 197">
            <a:extLst>
              <a:ext uri="{FF2B5EF4-FFF2-40B4-BE49-F238E27FC236}">
                <a16:creationId xmlns:a16="http://schemas.microsoft.com/office/drawing/2014/main" id="{11561174-0DD6-384F-ADA8-7238039F917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403445" y="5718455"/>
            <a:ext cx="295275" cy="114300"/>
            <a:chOff x="3228" y="1776"/>
            <a:chExt cx="252" cy="96"/>
          </a:xfrm>
        </p:grpSpPr>
        <p:sp>
          <p:nvSpPr>
            <p:cNvPr id="316" name="Line 198">
              <a:extLst>
                <a:ext uri="{FF2B5EF4-FFF2-40B4-BE49-F238E27FC236}">
                  <a16:creationId xmlns:a16="http://schemas.microsoft.com/office/drawing/2014/main" id="{163D3623-F55F-6248-89FA-5C316BDD26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7" name="Line 199">
              <a:extLst>
                <a:ext uri="{FF2B5EF4-FFF2-40B4-BE49-F238E27FC236}">
                  <a16:creationId xmlns:a16="http://schemas.microsoft.com/office/drawing/2014/main" id="{00F61339-BB36-F44F-AD77-22B4AA912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8" name="Group 200">
            <a:extLst>
              <a:ext uri="{FF2B5EF4-FFF2-40B4-BE49-F238E27FC236}">
                <a16:creationId xmlns:a16="http://schemas.microsoft.com/office/drawing/2014/main" id="{99A70FAB-0459-7A43-BC2D-6A7CFE6F862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608232" y="5423180"/>
            <a:ext cx="295275" cy="114300"/>
            <a:chOff x="3228" y="1776"/>
            <a:chExt cx="252" cy="96"/>
          </a:xfrm>
        </p:grpSpPr>
        <p:sp>
          <p:nvSpPr>
            <p:cNvPr id="319" name="Line 201">
              <a:extLst>
                <a:ext uri="{FF2B5EF4-FFF2-40B4-BE49-F238E27FC236}">
                  <a16:creationId xmlns:a16="http://schemas.microsoft.com/office/drawing/2014/main" id="{DAF385D4-A4D0-AA41-8C33-83D0C4D89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0" name="Line 202">
              <a:extLst>
                <a:ext uri="{FF2B5EF4-FFF2-40B4-BE49-F238E27FC236}">
                  <a16:creationId xmlns:a16="http://schemas.microsoft.com/office/drawing/2014/main" id="{9EF706F5-A8DC-BF46-B040-1A4D47171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734858D1-1FE7-0841-97C3-49C70001FDDA}"/>
              </a:ext>
            </a:extLst>
          </p:cNvPr>
          <p:cNvGrpSpPr/>
          <p:nvPr/>
        </p:nvGrpSpPr>
        <p:grpSpPr>
          <a:xfrm>
            <a:off x="3885507" y="5310841"/>
            <a:ext cx="809010" cy="502026"/>
            <a:chOff x="7493876" y="2774731"/>
            <a:chExt cx="1481958" cy="894622"/>
          </a:xfrm>
        </p:grpSpPr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372B1AC8-74B7-C34C-8289-9B65FDFB6CC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2961F798-D661-3D46-B5CE-6D402C201DD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673344D6-1FC8-1A47-97EC-9418BA45005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5" name="Freeform 324">
                <a:extLst>
                  <a:ext uri="{FF2B5EF4-FFF2-40B4-BE49-F238E27FC236}">
                    <a16:creationId xmlns:a16="http://schemas.microsoft.com/office/drawing/2014/main" id="{7C4028CC-B424-154D-BD93-E61E50C24CE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Freeform 325">
                <a:extLst>
                  <a:ext uri="{FF2B5EF4-FFF2-40B4-BE49-F238E27FC236}">
                    <a16:creationId xmlns:a16="http://schemas.microsoft.com/office/drawing/2014/main" id="{552CB30F-0709-FE43-BD31-587F8E1B154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330">
                <a:extLst>
                  <a:ext uri="{FF2B5EF4-FFF2-40B4-BE49-F238E27FC236}">
                    <a16:creationId xmlns:a16="http://schemas.microsoft.com/office/drawing/2014/main" id="{F3ECD5A3-700D-4346-A225-E4F327AF7D7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Freeform 331">
                <a:extLst>
                  <a:ext uri="{FF2B5EF4-FFF2-40B4-BE49-F238E27FC236}">
                    <a16:creationId xmlns:a16="http://schemas.microsoft.com/office/drawing/2014/main" id="{8FD5A214-3BBB-7F48-B4FD-71505D61E3A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5" name="Group 248">
            <a:extLst>
              <a:ext uri="{FF2B5EF4-FFF2-40B4-BE49-F238E27FC236}">
                <a16:creationId xmlns:a16="http://schemas.microsoft.com/office/drawing/2014/main" id="{78FE3AED-24A8-6C4B-823D-34D843152649}"/>
              </a:ext>
            </a:extLst>
          </p:cNvPr>
          <p:cNvGrpSpPr>
            <a:grpSpLocks/>
          </p:cNvGrpSpPr>
          <p:nvPr/>
        </p:nvGrpSpPr>
        <p:grpSpPr bwMode="auto">
          <a:xfrm>
            <a:off x="2703232" y="5072342"/>
            <a:ext cx="358775" cy="623888"/>
            <a:chOff x="4140" y="429"/>
            <a:chExt cx="1425" cy="2396"/>
          </a:xfrm>
        </p:grpSpPr>
        <p:sp>
          <p:nvSpPr>
            <p:cNvPr id="346" name="Freeform 148">
              <a:extLst>
                <a:ext uri="{FF2B5EF4-FFF2-40B4-BE49-F238E27FC236}">
                  <a16:creationId xmlns:a16="http://schemas.microsoft.com/office/drawing/2014/main" id="{85451C8D-4747-E845-BDD8-6D774697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Rectangle 149">
              <a:extLst>
                <a:ext uri="{FF2B5EF4-FFF2-40B4-BE49-F238E27FC236}">
                  <a16:creationId xmlns:a16="http://schemas.microsoft.com/office/drawing/2014/main" id="{720F8F77-9254-F144-9D40-FF595E87F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8" name="Freeform 150">
              <a:extLst>
                <a:ext uri="{FF2B5EF4-FFF2-40B4-BE49-F238E27FC236}">
                  <a16:creationId xmlns:a16="http://schemas.microsoft.com/office/drawing/2014/main" id="{6A486C96-F765-2943-90E4-63862879C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9" name="Freeform 151">
              <a:extLst>
                <a:ext uri="{FF2B5EF4-FFF2-40B4-BE49-F238E27FC236}">
                  <a16:creationId xmlns:a16="http://schemas.microsoft.com/office/drawing/2014/main" id="{A86769A5-BBB3-024C-B65A-503F62823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0" name="Rectangle 152">
              <a:extLst>
                <a:ext uri="{FF2B5EF4-FFF2-40B4-BE49-F238E27FC236}">
                  <a16:creationId xmlns:a16="http://schemas.microsoft.com/office/drawing/2014/main" id="{EDEA3D72-19C4-0445-996E-0463B4F73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1" name="Group 153">
              <a:extLst>
                <a:ext uri="{FF2B5EF4-FFF2-40B4-BE49-F238E27FC236}">
                  <a16:creationId xmlns:a16="http://schemas.microsoft.com/office/drawing/2014/main" id="{1F11C69D-094E-F747-B5C0-2DA1FE0201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76" name="AutoShape 154">
                <a:extLst>
                  <a:ext uri="{FF2B5EF4-FFF2-40B4-BE49-F238E27FC236}">
                    <a16:creationId xmlns:a16="http://schemas.microsoft.com/office/drawing/2014/main" id="{C55CA8C4-32A7-154A-B758-95A762915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7" name="AutoShape 155">
                <a:extLst>
                  <a:ext uri="{FF2B5EF4-FFF2-40B4-BE49-F238E27FC236}">
                    <a16:creationId xmlns:a16="http://schemas.microsoft.com/office/drawing/2014/main" id="{7184AF16-B87E-9F43-917C-2C88AAEF0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2" name="Rectangle 156">
              <a:extLst>
                <a:ext uri="{FF2B5EF4-FFF2-40B4-BE49-F238E27FC236}">
                  <a16:creationId xmlns:a16="http://schemas.microsoft.com/office/drawing/2014/main" id="{48FF4647-B309-D64A-B015-19391B161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3" name="Group 157">
              <a:extLst>
                <a:ext uri="{FF2B5EF4-FFF2-40B4-BE49-F238E27FC236}">
                  <a16:creationId xmlns:a16="http://schemas.microsoft.com/office/drawing/2014/main" id="{BABA5FE5-37CC-EC4C-BDFC-7DCFD023A3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74" name="AutoShape 158">
                <a:extLst>
                  <a:ext uri="{FF2B5EF4-FFF2-40B4-BE49-F238E27FC236}">
                    <a16:creationId xmlns:a16="http://schemas.microsoft.com/office/drawing/2014/main" id="{5C52FD21-5CA0-3043-8E83-A75B2F33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5" name="AutoShape 159">
                <a:extLst>
                  <a:ext uri="{FF2B5EF4-FFF2-40B4-BE49-F238E27FC236}">
                    <a16:creationId xmlns:a16="http://schemas.microsoft.com/office/drawing/2014/main" id="{9026DFAE-BC0A-DB40-AA40-5414F6E19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4" name="Rectangle 160">
              <a:extLst>
                <a:ext uri="{FF2B5EF4-FFF2-40B4-BE49-F238E27FC236}">
                  <a16:creationId xmlns:a16="http://schemas.microsoft.com/office/drawing/2014/main" id="{B0BD4174-1E2C-CC47-8B22-39E3AD432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5" name="Rectangle 161">
              <a:extLst>
                <a:ext uri="{FF2B5EF4-FFF2-40B4-BE49-F238E27FC236}">
                  <a16:creationId xmlns:a16="http://schemas.microsoft.com/office/drawing/2014/main" id="{5D1D6DF0-40D7-0D45-A917-4840AE931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6" name="Group 162">
              <a:extLst>
                <a:ext uri="{FF2B5EF4-FFF2-40B4-BE49-F238E27FC236}">
                  <a16:creationId xmlns:a16="http://schemas.microsoft.com/office/drawing/2014/main" id="{7594B754-6C4A-7748-BFD2-4996DB6EF7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2" name="AutoShape 163">
                <a:extLst>
                  <a:ext uri="{FF2B5EF4-FFF2-40B4-BE49-F238E27FC236}">
                    <a16:creationId xmlns:a16="http://schemas.microsoft.com/office/drawing/2014/main" id="{5F147DEA-3B24-5D47-B987-8996EBD1E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3" name="AutoShape 164">
                <a:extLst>
                  <a:ext uri="{FF2B5EF4-FFF2-40B4-BE49-F238E27FC236}">
                    <a16:creationId xmlns:a16="http://schemas.microsoft.com/office/drawing/2014/main" id="{ED721BA0-A51B-AB48-8703-6EE160A82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7" name="Freeform 165">
              <a:extLst>
                <a:ext uri="{FF2B5EF4-FFF2-40B4-BE49-F238E27FC236}">
                  <a16:creationId xmlns:a16="http://schemas.microsoft.com/office/drawing/2014/main" id="{780D91FC-F251-D942-B17A-68640A718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8" name="Group 166">
              <a:extLst>
                <a:ext uri="{FF2B5EF4-FFF2-40B4-BE49-F238E27FC236}">
                  <a16:creationId xmlns:a16="http://schemas.microsoft.com/office/drawing/2014/main" id="{C9B91C48-BF55-C149-9929-BFB6413B79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0" name="AutoShape 167">
                <a:extLst>
                  <a:ext uri="{FF2B5EF4-FFF2-40B4-BE49-F238E27FC236}">
                    <a16:creationId xmlns:a16="http://schemas.microsoft.com/office/drawing/2014/main" id="{CA38CE73-BBD3-F144-8AD8-FFFF8346D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1" name="AutoShape 168">
                <a:extLst>
                  <a:ext uri="{FF2B5EF4-FFF2-40B4-BE49-F238E27FC236}">
                    <a16:creationId xmlns:a16="http://schemas.microsoft.com/office/drawing/2014/main" id="{FCAA7936-D811-CE4C-92B6-2D0E1B549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9" name="Rectangle 169">
              <a:extLst>
                <a:ext uri="{FF2B5EF4-FFF2-40B4-BE49-F238E27FC236}">
                  <a16:creationId xmlns:a16="http://schemas.microsoft.com/office/drawing/2014/main" id="{86075665-1B3C-684E-8884-99FC7886C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0" name="Freeform 170">
              <a:extLst>
                <a:ext uri="{FF2B5EF4-FFF2-40B4-BE49-F238E27FC236}">
                  <a16:creationId xmlns:a16="http://schemas.microsoft.com/office/drawing/2014/main" id="{3F8E3655-B42F-284B-8ADF-B4BA131AB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1" name="Freeform 171">
              <a:extLst>
                <a:ext uri="{FF2B5EF4-FFF2-40B4-BE49-F238E27FC236}">
                  <a16:creationId xmlns:a16="http://schemas.microsoft.com/office/drawing/2014/main" id="{3E7B122E-A4D1-0149-86F1-E7947F9C7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2" name="Oval 172">
              <a:extLst>
                <a:ext uri="{FF2B5EF4-FFF2-40B4-BE49-F238E27FC236}">
                  <a16:creationId xmlns:a16="http://schemas.microsoft.com/office/drawing/2014/main" id="{3A381F49-16C5-C44C-8033-6EB7B98D6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3" name="Freeform 173">
              <a:extLst>
                <a:ext uri="{FF2B5EF4-FFF2-40B4-BE49-F238E27FC236}">
                  <a16:creationId xmlns:a16="http://schemas.microsoft.com/office/drawing/2014/main" id="{53DD2DD1-F942-774A-9AD8-909D94CF0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4" name="AutoShape 174">
              <a:extLst>
                <a:ext uri="{FF2B5EF4-FFF2-40B4-BE49-F238E27FC236}">
                  <a16:creationId xmlns:a16="http://schemas.microsoft.com/office/drawing/2014/main" id="{51AB5E8C-DA29-F543-AA82-E3C0444BB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5" name="AutoShape 175">
              <a:extLst>
                <a:ext uri="{FF2B5EF4-FFF2-40B4-BE49-F238E27FC236}">
                  <a16:creationId xmlns:a16="http://schemas.microsoft.com/office/drawing/2014/main" id="{ECC97CA2-9BF9-AC42-93A7-08F531929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6" name="Oval 176">
              <a:extLst>
                <a:ext uri="{FF2B5EF4-FFF2-40B4-BE49-F238E27FC236}">
                  <a16:creationId xmlns:a16="http://schemas.microsoft.com/office/drawing/2014/main" id="{7DFF487A-620D-B94B-8455-1E84061B6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7" name="Oval 177">
              <a:extLst>
                <a:ext uri="{FF2B5EF4-FFF2-40B4-BE49-F238E27FC236}">
                  <a16:creationId xmlns:a16="http://schemas.microsoft.com/office/drawing/2014/main" id="{A16BD41A-B6A4-D04A-8EB2-0316CCD30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8" name="Oval 178">
              <a:extLst>
                <a:ext uri="{FF2B5EF4-FFF2-40B4-BE49-F238E27FC236}">
                  <a16:creationId xmlns:a16="http://schemas.microsoft.com/office/drawing/2014/main" id="{FC2BA1AF-4A9A-4243-B0EC-76AAE9F13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9" name="Rectangle 179">
              <a:extLst>
                <a:ext uri="{FF2B5EF4-FFF2-40B4-BE49-F238E27FC236}">
                  <a16:creationId xmlns:a16="http://schemas.microsoft.com/office/drawing/2014/main" id="{8BFA87B3-0B70-5640-BD33-A553E40D4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33" name="Group 43">
            <a:extLst>
              <a:ext uri="{FF2B5EF4-FFF2-40B4-BE49-F238E27FC236}">
                <a16:creationId xmlns:a16="http://schemas.microsoft.com/office/drawing/2014/main" id="{C4F663FE-5F45-CE47-85DD-15B11F49D43C}"/>
              </a:ext>
            </a:extLst>
          </p:cNvPr>
          <p:cNvGrpSpPr>
            <a:grpSpLocks/>
          </p:cNvGrpSpPr>
          <p:nvPr/>
        </p:nvGrpSpPr>
        <p:grpSpPr bwMode="auto">
          <a:xfrm>
            <a:off x="1323975" y="1595438"/>
            <a:ext cx="976312" cy="1460500"/>
            <a:chOff x="651" y="681"/>
            <a:chExt cx="615" cy="920"/>
          </a:xfrm>
        </p:grpSpPr>
        <p:sp>
          <p:nvSpPr>
            <p:cNvPr id="534" name="Freeform 44">
              <a:extLst>
                <a:ext uri="{FF2B5EF4-FFF2-40B4-BE49-F238E27FC236}">
                  <a16:creationId xmlns:a16="http://schemas.microsoft.com/office/drawing/2014/main" id="{891F45F2-C6F3-C642-99A3-916BE7A36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7951 w 10000"/>
                <a:gd name="connsiteY3" fmla="*/ 8723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7951" y="8723"/>
                  </a:lnTo>
                  <a:lnTo>
                    <a:pt x="8212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alpha val="7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35" name="Group 45">
              <a:extLst>
                <a:ext uri="{FF2B5EF4-FFF2-40B4-BE49-F238E27FC236}">
                  <a16:creationId xmlns:a16="http://schemas.microsoft.com/office/drawing/2014/main" id="{03424AF6-F140-5044-B424-F839DC56C6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28"/>
              <a:chOff x="569" y="2954"/>
              <a:chExt cx="500" cy="828"/>
            </a:xfrm>
          </p:grpSpPr>
          <p:sp>
            <p:nvSpPr>
              <p:cNvPr id="536" name="Rectangle 46">
                <a:extLst>
                  <a:ext uri="{FF2B5EF4-FFF2-40B4-BE49-F238E27FC236}">
                    <a16:creationId xmlns:a16="http://schemas.microsoft.com/office/drawing/2014/main" id="{2A83F15E-AC56-9047-933E-C7FC4B751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7" name="Text Box 47">
                <a:extLst>
                  <a:ext uri="{FF2B5EF4-FFF2-40B4-BE49-F238E27FC236}">
                    <a16:creationId xmlns:a16="http://schemas.microsoft.com/office/drawing/2014/main" id="{40B4C487-0D29-384E-9FBF-2933FC189F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" y="2954"/>
                <a:ext cx="449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538" name="Line 48">
                <a:extLst>
                  <a:ext uri="{FF2B5EF4-FFF2-40B4-BE49-F238E27FC236}">
                    <a16:creationId xmlns:a16="http://schemas.microsoft.com/office/drawing/2014/main" id="{E5855A0A-4145-524E-AF03-40B19030B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9" name="Line 49">
                <a:extLst>
                  <a:ext uri="{FF2B5EF4-FFF2-40B4-BE49-F238E27FC236}">
                    <a16:creationId xmlns:a16="http://schemas.microsoft.com/office/drawing/2014/main" id="{5337342B-4FDA-0646-A04C-3117B3209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0" name="Line 50">
                <a:extLst>
                  <a:ext uri="{FF2B5EF4-FFF2-40B4-BE49-F238E27FC236}">
                    <a16:creationId xmlns:a16="http://schemas.microsoft.com/office/drawing/2014/main" id="{B1569789-ADB1-1343-8746-60FF932C5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1" name="Line 51">
                <a:extLst>
                  <a:ext uri="{FF2B5EF4-FFF2-40B4-BE49-F238E27FC236}">
                    <a16:creationId xmlns:a16="http://schemas.microsoft.com/office/drawing/2014/main" id="{3227A074-26EB-4F40-9804-D2ECB13D8C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542" name="Group 325">
            <a:extLst>
              <a:ext uri="{FF2B5EF4-FFF2-40B4-BE49-F238E27FC236}">
                <a16:creationId xmlns:a16="http://schemas.microsoft.com/office/drawing/2014/main" id="{44BB38E6-E14F-E243-A361-68D05E58CCCB}"/>
              </a:ext>
            </a:extLst>
          </p:cNvPr>
          <p:cNvGrpSpPr>
            <a:grpSpLocks/>
          </p:cNvGrpSpPr>
          <p:nvPr/>
        </p:nvGrpSpPr>
        <p:grpSpPr bwMode="auto">
          <a:xfrm>
            <a:off x="571500" y="1568450"/>
            <a:ext cx="515937" cy="333375"/>
            <a:chOff x="328" y="678"/>
            <a:chExt cx="325" cy="210"/>
          </a:xfrm>
        </p:grpSpPr>
        <p:grpSp>
          <p:nvGrpSpPr>
            <p:cNvPr id="543" name="Group 52">
              <a:extLst>
                <a:ext uri="{FF2B5EF4-FFF2-40B4-BE49-F238E27FC236}">
                  <a16:creationId xmlns:a16="http://schemas.microsoft.com/office/drawing/2014/main" id="{0A8D6708-4609-6945-A946-E47D0AA23B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693"/>
              <a:ext cx="325" cy="154"/>
              <a:chOff x="844" y="3337"/>
              <a:chExt cx="325" cy="154"/>
            </a:xfrm>
          </p:grpSpPr>
          <p:sp>
            <p:nvSpPr>
              <p:cNvPr id="545" name="Rectangle 53">
                <a:extLst>
                  <a:ext uri="{FF2B5EF4-FFF2-40B4-BE49-F238E27FC236}">
                    <a16:creationId xmlns:a16="http://schemas.microsoft.com/office/drawing/2014/main" id="{B6E73418-9916-914F-BAF1-61EBBD28B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6" name="Text Box 54">
                <a:extLst>
                  <a:ext uri="{FF2B5EF4-FFF2-40B4-BE49-F238E27FC236}">
                    <a16:creationId xmlns:a16="http://schemas.microsoft.com/office/drawing/2014/main" id="{EB3D178B-2079-974C-BBAF-D1859C342A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  <p:sp>
          <p:nvSpPr>
            <p:cNvPr id="544" name="AutoShape 85">
              <a:extLst>
                <a:ext uri="{FF2B5EF4-FFF2-40B4-BE49-F238E27FC236}">
                  <a16:creationId xmlns:a16="http://schemas.microsoft.com/office/drawing/2014/main" id="{B164A8CC-CDC1-E443-A720-0B9C1A59C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678"/>
              <a:ext cx="240" cy="210"/>
            </a:xfrm>
            <a:prstGeom prst="downArrow">
              <a:avLst>
                <a:gd name="adj1" fmla="val 49167"/>
                <a:gd name="adj2" fmla="val 24292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547" name="Rectangle 100">
            <a:extLst>
              <a:ext uri="{FF2B5EF4-FFF2-40B4-BE49-F238E27FC236}">
                <a16:creationId xmlns:a16="http://schemas.microsoft.com/office/drawing/2014/main" id="{736B0FF4-A2E8-AE45-921A-22C015CB3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8" y="1568450"/>
            <a:ext cx="4227512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to send HTTP request, client first opens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TCP socket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 to web server</a:t>
            </a:r>
          </a:p>
        </p:txBody>
      </p:sp>
      <p:sp>
        <p:nvSpPr>
          <p:cNvPr id="548" name="Rectangle 101">
            <a:extLst>
              <a:ext uri="{FF2B5EF4-FFF2-40B4-BE49-F238E27FC236}">
                <a16:creationId xmlns:a16="http://schemas.microsoft.com/office/drawing/2014/main" id="{FC65F5D7-75A7-7843-969E-B8C83BD5E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0562" y="2924175"/>
            <a:ext cx="4783138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TCP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SYN segment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(step 1 in TCP 3-way handshake)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 inter-domain routed to web server</a:t>
            </a:r>
          </a:p>
        </p:txBody>
      </p:sp>
      <p:sp>
        <p:nvSpPr>
          <p:cNvPr id="549" name="Rectangle 102">
            <a:extLst>
              <a:ext uri="{FF2B5EF4-FFF2-40B4-BE49-F238E27FC236}">
                <a16:creationId xmlns:a16="http://schemas.microsoft.com/office/drawing/2014/main" id="{51C744F0-EF71-344A-B333-4EEF1D802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1837" y="5397500"/>
            <a:ext cx="4997745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TCP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connection established!</a:t>
            </a:r>
          </a:p>
        </p:txBody>
      </p:sp>
      <p:grpSp>
        <p:nvGrpSpPr>
          <p:cNvPr id="550" name="Group 314">
            <a:extLst>
              <a:ext uri="{FF2B5EF4-FFF2-40B4-BE49-F238E27FC236}">
                <a16:creationId xmlns:a16="http://schemas.microsoft.com/office/drawing/2014/main" id="{4E3B24CA-FEEE-3E47-9A58-189AE2727095}"/>
              </a:ext>
            </a:extLst>
          </p:cNvPr>
          <p:cNvGrpSpPr>
            <a:grpSpLocks/>
          </p:cNvGrpSpPr>
          <p:nvPr/>
        </p:nvGrpSpPr>
        <p:grpSpPr bwMode="auto">
          <a:xfrm>
            <a:off x="207962" y="2414588"/>
            <a:ext cx="1081088" cy="244475"/>
            <a:chOff x="410" y="1508"/>
            <a:chExt cx="681" cy="154"/>
          </a:xfrm>
        </p:grpSpPr>
        <p:sp>
          <p:nvSpPr>
            <p:cNvPr id="551" name="Rectangle 99">
              <a:extLst>
                <a:ext uri="{FF2B5EF4-FFF2-40B4-BE49-F238E27FC236}">
                  <a16:creationId xmlns:a16="http://schemas.microsoft.com/office/drawing/2014/main" id="{287E07CE-E274-3F4D-96B8-D3177BBB1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1511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2" name="Rectangle 95">
              <a:extLst>
                <a:ext uri="{FF2B5EF4-FFF2-40B4-BE49-F238E27FC236}">
                  <a16:creationId xmlns:a16="http://schemas.microsoft.com/office/drawing/2014/main" id="{8886EA9A-C5FF-A347-84C6-EC7C6AFE8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" y="1536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3" name="Rectangle 96">
              <a:extLst>
                <a:ext uri="{FF2B5EF4-FFF2-40B4-BE49-F238E27FC236}">
                  <a16:creationId xmlns:a16="http://schemas.microsoft.com/office/drawing/2014/main" id="{3E962067-480B-FE47-A3AE-7153A4C45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" y="1525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4" name="Rectangle 97">
              <a:extLst>
                <a:ext uri="{FF2B5EF4-FFF2-40B4-BE49-F238E27FC236}">
                  <a16:creationId xmlns:a16="http://schemas.microsoft.com/office/drawing/2014/main" id="{B4CDB1AD-3C2F-3347-A517-1F1AEEF6D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" y="1527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5" name="Rectangle 98">
              <a:extLst>
                <a:ext uri="{FF2B5EF4-FFF2-40B4-BE49-F238E27FC236}">
                  <a16:creationId xmlns:a16="http://schemas.microsoft.com/office/drawing/2014/main" id="{B0AC5248-EFDD-2142-9FBF-32AD6EF4B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" y="1526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6" name="Group 310">
              <a:extLst>
                <a:ext uri="{FF2B5EF4-FFF2-40B4-BE49-F238E27FC236}">
                  <a16:creationId xmlns:a16="http://schemas.microsoft.com/office/drawing/2014/main" id="{24999875-A88C-FD45-9FAA-ED70B2D1A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" y="1508"/>
              <a:ext cx="354" cy="154"/>
              <a:chOff x="290" y="875"/>
              <a:chExt cx="354" cy="154"/>
            </a:xfrm>
          </p:grpSpPr>
          <p:sp>
            <p:nvSpPr>
              <p:cNvPr id="557" name="Rectangle 311">
                <a:extLst>
                  <a:ext uri="{FF2B5EF4-FFF2-40B4-BE49-F238E27FC236}">
                    <a16:creationId xmlns:a16="http://schemas.microsoft.com/office/drawing/2014/main" id="{D865E817-3F6A-2344-8E60-F652C9FDE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8" name="Rectangle 312">
                <a:extLst>
                  <a:ext uri="{FF2B5EF4-FFF2-40B4-BE49-F238E27FC236}">
                    <a16:creationId xmlns:a16="http://schemas.microsoft.com/office/drawing/2014/main" id="{197093E6-8F10-9442-89AF-4F26EE9D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9" name="Text Box 313">
                <a:extLst>
                  <a:ext uri="{FF2B5EF4-FFF2-40B4-BE49-F238E27FC236}">
                    <a16:creationId xmlns:a16="http://schemas.microsoft.com/office/drawing/2014/main" id="{4A84191B-BE9C-EE49-85DF-BE63E57CAE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</p:grpSp>
      <p:grpSp>
        <p:nvGrpSpPr>
          <p:cNvPr id="560" name="Group 326">
            <a:extLst>
              <a:ext uri="{FF2B5EF4-FFF2-40B4-BE49-F238E27FC236}">
                <a16:creationId xmlns:a16="http://schemas.microsoft.com/office/drawing/2014/main" id="{6035F0FF-3872-4E4A-B014-49029AA39D2F}"/>
              </a:ext>
            </a:extLst>
          </p:cNvPr>
          <p:cNvGrpSpPr>
            <a:grpSpLocks/>
          </p:cNvGrpSpPr>
          <p:nvPr/>
        </p:nvGrpSpPr>
        <p:grpSpPr bwMode="auto">
          <a:xfrm>
            <a:off x="549275" y="4546600"/>
            <a:ext cx="1081088" cy="782638"/>
            <a:chOff x="59" y="863"/>
            <a:chExt cx="681" cy="493"/>
          </a:xfrm>
        </p:grpSpPr>
        <p:grpSp>
          <p:nvGrpSpPr>
            <p:cNvPr id="561" name="Group 68">
              <a:extLst>
                <a:ext uri="{FF2B5EF4-FFF2-40B4-BE49-F238E27FC236}">
                  <a16:creationId xmlns:a16="http://schemas.microsoft.com/office/drawing/2014/main" id="{05F3B1DD-FD64-574D-A15D-8719F0552C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723" name="Rectangle 69">
                <a:extLst>
                  <a:ext uri="{FF2B5EF4-FFF2-40B4-BE49-F238E27FC236}">
                    <a16:creationId xmlns:a16="http://schemas.microsoft.com/office/drawing/2014/main" id="{0ECCD2F8-075F-0A4D-B835-3EDF82D22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4" name="Rectangle 70">
                <a:extLst>
                  <a:ext uri="{FF2B5EF4-FFF2-40B4-BE49-F238E27FC236}">
                    <a16:creationId xmlns:a16="http://schemas.microsoft.com/office/drawing/2014/main" id="{EBF470C4-203D-234A-BB30-E9BF4F288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562" name="Group 301">
              <a:extLst>
                <a:ext uri="{FF2B5EF4-FFF2-40B4-BE49-F238E27FC236}">
                  <a16:creationId xmlns:a16="http://schemas.microsoft.com/office/drawing/2014/main" id="{E2F59A8B-1798-8245-B3C6-525C81A835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63"/>
              <a:ext cx="354" cy="154"/>
              <a:chOff x="290" y="875"/>
              <a:chExt cx="354" cy="154"/>
            </a:xfrm>
          </p:grpSpPr>
          <p:sp>
            <p:nvSpPr>
              <p:cNvPr id="646" name="Rectangle 59">
                <a:extLst>
                  <a:ext uri="{FF2B5EF4-FFF2-40B4-BE49-F238E27FC236}">
                    <a16:creationId xmlns:a16="http://schemas.microsoft.com/office/drawing/2014/main" id="{9FDB2F95-1041-4549-879B-1B6E036E10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47" name="Rectangle 60">
                <a:extLst>
                  <a:ext uri="{FF2B5EF4-FFF2-40B4-BE49-F238E27FC236}">
                    <a16:creationId xmlns:a16="http://schemas.microsoft.com/office/drawing/2014/main" id="{D867A23D-4E29-624B-9F72-E29177D4C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3" name="Text Box 297">
                <a:extLst>
                  <a:ext uri="{FF2B5EF4-FFF2-40B4-BE49-F238E27FC236}">
                    <a16:creationId xmlns:a16="http://schemas.microsoft.com/office/drawing/2014/main" id="{2CD54253-7CF3-C34D-B65E-37D425B451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563" name="Group 302">
              <a:extLst>
                <a:ext uri="{FF2B5EF4-FFF2-40B4-BE49-F238E27FC236}">
                  <a16:creationId xmlns:a16="http://schemas.microsoft.com/office/drawing/2014/main" id="{27EAE6D6-CC8D-BC4B-985B-D731038852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" y="1022"/>
              <a:ext cx="354" cy="154"/>
              <a:chOff x="290" y="875"/>
              <a:chExt cx="354" cy="154"/>
            </a:xfrm>
          </p:grpSpPr>
          <p:sp>
            <p:nvSpPr>
              <p:cNvPr id="574" name="Rectangle 303">
                <a:extLst>
                  <a:ext uri="{FF2B5EF4-FFF2-40B4-BE49-F238E27FC236}">
                    <a16:creationId xmlns:a16="http://schemas.microsoft.com/office/drawing/2014/main" id="{161A0B61-4B46-1246-B317-2A22E46F6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5" name="Rectangle 304">
                <a:extLst>
                  <a:ext uri="{FF2B5EF4-FFF2-40B4-BE49-F238E27FC236}">
                    <a16:creationId xmlns:a16="http://schemas.microsoft.com/office/drawing/2014/main" id="{6CF3ECE3-58C4-8F4C-91B7-8E5A9B5C9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6" name="Text Box 305">
                <a:extLst>
                  <a:ext uri="{FF2B5EF4-FFF2-40B4-BE49-F238E27FC236}">
                    <a16:creationId xmlns:a16="http://schemas.microsoft.com/office/drawing/2014/main" id="{BADE4FCB-B8A8-034E-9598-B068A15725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564" name="Group 315">
              <a:extLst>
                <a:ext uri="{FF2B5EF4-FFF2-40B4-BE49-F238E27FC236}">
                  <a16:creationId xmlns:a16="http://schemas.microsoft.com/office/drawing/2014/main" id="{D29235BE-BACD-D946-AB55-0AA77A9B45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" y="1202"/>
              <a:ext cx="681" cy="154"/>
              <a:chOff x="410" y="1508"/>
              <a:chExt cx="681" cy="154"/>
            </a:xfrm>
          </p:grpSpPr>
          <p:sp>
            <p:nvSpPr>
              <p:cNvPr id="565" name="Rectangle 316">
                <a:extLst>
                  <a:ext uri="{FF2B5EF4-FFF2-40B4-BE49-F238E27FC236}">
                    <a16:creationId xmlns:a16="http://schemas.microsoft.com/office/drawing/2014/main" id="{71D1FC90-B0D4-0748-B73C-0C001AABA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" y="1511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6" name="Rectangle 317">
                <a:extLst>
                  <a:ext uri="{FF2B5EF4-FFF2-40B4-BE49-F238E27FC236}">
                    <a16:creationId xmlns:a16="http://schemas.microsoft.com/office/drawing/2014/main" id="{259D6AF6-E31C-B04A-985C-2997A516D2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" y="1536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7" name="Rectangle 318">
                <a:extLst>
                  <a:ext uri="{FF2B5EF4-FFF2-40B4-BE49-F238E27FC236}">
                    <a16:creationId xmlns:a16="http://schemas.microsoft.com/office/drawing/2014/main" id="{2A231446-5FA9-CF40-928B-8DF94AD2E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" y="1525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8" name="Rectangle 319">
                <a:extLst>
                  <a:ext uri="{FF2B5EF4-FFF2-40B4-BE49-F238E27FC236}">
                    <a16:creationId xmlns:a16="http://schemas.microsoft.com/office/drawing/2014/main" id="{8323599A-5DB9-4848-8D70-91081A64A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1527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9" name="Rectangle 320">
                <a:extLst>
                  <a:ext uri="{FF2B5EF4-FFF2-40B4-BE49-F238E27FC236}">
                    <a16:creationId xmlns:a16="http://schemas.microsoft.com/office/drawing/2014/main" id="{F497CB89-2EBF-0144-AF05-9D589F900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" y="1526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570" name="Group 321">
                <a:extLst>
                  <a:ext uri="{FF2B5EF4-FFF2-40B4-BE49-F238E27FC236}">
                    <a16:creationId xmlns:a16="http://schemas.microsoft.com/office/drawing/2014/main" id="{BD18992D-86F7-8246-A366-53CBF4FFE4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" y="1508"/>
                <a:ext cx="354" cy="154"/>
                <a:chOff x="290" y="875"/>
                <a:chExt cx="354" cy="154"/>
              </a:xfrm>
            </p:grpSpPr>
            <p:sp>
              <p:nvSpPr>
                <p:cNvPr id="571" name="Rectangle 322">
                  <a:extLst>
                    <a:ext uri="{FF2B5EF4-FFF2-40B4-BE49-F238E27FC236}">
                      <a16:creationId xmlns:a16="http://schemas.microsoft.com/office/drawing/2014/main" id="{D1798245-1945-B24B-957C-B072AF1AF4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" y="909"/>
                  <a:ext cx="32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72" name="Rectangle 323">
                  <a:extLst>
                    <a:ext uri="{FF2B5EF4-FFF2-40B4-BE49-F238E27FC236}">
                      <a16:creationId xmlns:a16="http://schemas.microsoft.com/office/drawing/2014/main" id="{E643A63C-1C57-B945-8DAB-10DAD13D9A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" y="903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73" name="Text Box 324">
                  <a:extLst>
                    <a:ext uri="{FF2B5EF4-FFF2-40B4-BE49-F238E27FC236}">
                      <a16:creationId xmlns:a16="http://schemas.microsoft.com/office/drawing/2014/main" id="{A6BFAAD3-2439-FF41-9F7B-7FAA3A2AAC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2" y="875"/>
                  <a:ext cx="28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SYN</a:t>
                  </a:r>
                </a:p>
              </p:txBody>
            </p:sp>
          </p:grpSp>
        </p:grpSp>
      </p:grpSp>
      <p:grpSp>
        <p:nvGrpSpPr>
          <p:cNvPr id="725" name="Group 336">
            <a:extLst>
              <a:ext uri="{FF2B5EF4-FFF2-40B4-BE49-F238E27FC236}">
                <a16:creationId xmlns:a16="http://schemas.microsoft.com/office/drawing/2014/main" id="{107D05EF-6115-084F-86DB-BA3615F99A17}"/>
              </a:ext>
            </a:extLst>
          </p:cNvPr>
          <p:cNvGrpSpPr>
            <a:grpSpLocks/>
          </p:cNvGrpSpPr>
          <p:nvPr/>
        </p:nvGrpSpPr>
        <p:grpSpPr bwMode="auto">
          <a:xfrm>
            <a:off x="1751013" y="4270375"/>
            <a:ext cx="973137" cy="1416050"/>
            <a:chOff x="4000" y="1895"/>
            <a:chExt cx="613" cy="892"/>
          </a:xfrm>
        </p:grpSpPr>
        <p:sp>
          <p:nvSpPr>
            <p:cNvPr id="726" name="Freeform 328">
              <a:extLst>
                <a:ext uri="{FF2B5EF4-FFF2-40B4-BE49-F238E27FC236}">
                  <a16:creationId xmlns:a16="http://schemas.microsoft.com/office/drawing/2014/main" id="{C808993F-94F8-8A45-897A-1CEA5B97A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" y="1912"/>
              <a:ext cx="602" cy="875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9536 w 10000"/>
                <a:gd name="connsiteY1" fmla="*/ 7497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9967"/>
                <a:gd name="connsiteY0" fmla="*/ 0 h 9690"/>
                <a:gd name="connsiteX1" fmla="*/ 9867 w 9967"/>
                <a:gd name="connsiteY1" fmla="*/ 6212 h 9690"/>
                <a:gd name="connsiteX2" fmla="*/ 9967 w 9967"/>
                <a:gd name="connsiteY2" fmla="*/ 9690 h 9690"/>
                <a:gd name="connsiteX3" fmla="*/ 0 w 9967"/>
                <a:gd name="connsiteY3" fmla="*/ 8726 h 9690"/>
                <a:gd name="connsiteX4" fmla="*/ 7550 w 9967"/>
                <a:gd name="connsiteY4" fmla="*/ 8306 h 9690"/>
                <a:gd name="connsiteX5" fmla="*/ 8212 w 9967"/>
                <a:gd name="connsiteY5" fmla="*/ 0 h 9690"/>
                <a:gd name="connsiteX0" fmla="*/ 8239 w 10000"/>
                <a:gd name="connsiteY0" fmla="*/ 0 h 10000"/>
                <a:gd name="connsiteX1" fmla="*/ 9900 w 10000"/>
                <a:gd name="connsiteY1" fmla="*/ 6411 h 10000"/>
                <a:gd name="connsiteX2" fmla="*/ 10000 w 10000"/>
                <a:gd name="connsiteY2" fmla="*/ 10000 h 10000"/>
                <a:gd name="connsiteX3" fmla="*/ 0 w 10000"/>
                <a:gd name="connsiteY3" fmla="*/ 9005 h 10000"/>
                <a:gd name="connsiteX4" fmla="*/ 7575 w 10000"/>
                <a:gd name="connsiteY4" fmla="*/ 8572 h 10000"/>
                <a:gd name="connsiteX5" fmla="*/ 8239 w 10000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8239" y="0"/>
                  </a:moveTo>
                  <a:cubicBezTo>
                    <a:pt x="8793" y="2137"/>
                    <a:pt x="8981" y="4731"/>
                    <a:pt x="9900" y="6411"/>
                  </a:cubicBezTo>
                  <a:cubicBezTo>
                    <a:pt x="10055" y="7271"/>
                    <a:pt x="9844" y="9139"/>
                    <a:pt x="10000" y="10000"/>
                  </a:cubicBezTo>
                  <a:cubicBezTo>
                    <a:pt x="6733" y="9577"/>
                    <a:pt x="3333" y="9337"/>
                    <a:pt x="0" y="9005"/>
                  </a:cubicBezTo>
                  <a:lnTo>
                    <a:pt x="7575" y="8572"/>
                  </a:lnTo>
                  <a:cubicBezTo>
                    <a:pt x="7797" y="5714"/>
                    <a:pt x="8017" y="2858"/>
                    <a:pt x="8239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99000">
                  <a:schemeClr val="bg1">
                    <a:alpha val="82000"/>
                  </a:schemeClr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27" name="Group 329">
              <a:extLst>
                <a:ext uri="{FF2B5EF4-FFF2-40B4-BE49-F238E27FC236}">
                  <a16:creationId xmlns:a16="http://schemas.microsoft.com/office/drawing/2014/main" id="{B5BE8796-97B9-3644-B950-2C1616F274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0" y="1895"/>
              <a:ext cx="500" cy="834"/>
              <a:chOff x="569" y="2954"/>
              <a:chExt cx="500" cy="834"/>
            </a:xfrm>
          </p:grpSpPr>
          <p:sp>
            <p:nvSpPr>
              <p:cNvPr id="728" name="Rectangle 330">
                <a:extLst>
                  <a:ext uri="{FF2B5EF4-FFF2-40B4-BE49-F238E27FC236}">
                    <a16:creationId xmlns:a16="http://schemas.microsoft.com/office/drawing/2014/main" id="{91474FC9-D174-724F-8612-26D3BA8DB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9" name="Text Box 331">
                <a:extLst>
                  <a:ext uri="{FF2B5EF4-FFF2-40B4-BE49-F238E27FC236}">
                    <a16:creationId xmlns:a16="http://schemas.microsoft.com/office/drawing/2014/main" id="{A5CD626E-60BB-A74C-964A-D17E6993C7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5" y="2954"/>
                <a:ext cx="374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730" name="Line 332">
                <a:extLst>
                  <a:ext uri="{FF2B5EF4-FFF2-40B4-BE49-F238E27FC236}">
                    <a16:creationId xmlns:a16="http://schemas.microsoft.com/office/drawing/2014/main" id="{92735F6A-D69A-0741-B5A9-AD43554A9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1" name="Line 333">
                <a:extLst>
                  <a:ext uri="{FF2B5EF4-FFF2-40B4-BE49-F238E27FC236}">
                    <a16:creationId xmlns:a16="http://schemas.microsoft.com/office/drawing/2014/main" id="{8EFB313E-BEDF-E246-B22C-448C44512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2" name="Line 334">
                <a:extLst>
                  <a:ext uri="{FF2B5EF4-FFF2-40B4-BE49-F238E27FC236}">
                    <a16:creationId xmlns:a16="http://schemas.microsoft.com/office/drawing/2014/main" id="{826CB045-CB87-5742-B58C-FEAC79CB0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3" name="Line 335">
                <a:extLst>
                  <a:ext uri="{FF2B5EF4-FFF2-40B4-BE49-F238E27FC236}">
                    <a16:creationId xmlns:a16="http://schemas.microsoft.com/office/drawing/2014/main" id="{8B5391D7-FC0B-6B43-8C19-675DAEA82C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34" name="Group 337">
            <a:extLst>
              <a:ext uri="{FF2B5EF4-FFF2-40B4-BE49-F238E27FC236}">
                <a16:creationId xmlns:a16="http://schemas.microsoft.com/office/drawing/2014/main" id="{BDBCD45F-1F7A-9543-8559-5895A90FD148}"/>
              </a:ext>
            </a:extLst>
          </p:cNvPr>
          <p:cNvGrpSpPr>
            <a:grpSpLocks/>
          </p:cNvGrpSpPr>
          <p:nvPr/>
        </p:nvGrpSpPr>
        <p:grpSpPr bwMode="auto">
          <a:xfrm>
            <a:off x="207962" y="1870075"/>
            <a:ext cx="1081088" cy="782638"/>
            <a:chOff x="59" y="863"/>
            <a:chExt cx="681" cy="493"/>
          </a:xfrm>
        </p:grpSpPr>
        <p:grpSp>
          <p:nvGrpSpPr>
            <p:cNvPr id="735" name="Group 338">
              <a:extLst>
                <a:ext uri="{FF2B5EF4-FFF2-40B4-BE49-F238E27FC236}">
                  <a16:creationId xmlns:a16="http://schemas.microsoft.com/office/drawing/2014/main" id="{0241F242-E3E0-E04C-9D42-A8DA1F463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754" name="Rectangle 339">
                <a:extLst>
                  <a:ext uri="{FF2B5EF4-FFF2-40B4-BE49-F238E27FC236}">
                    <a16:creationId xmlns:a16="http://schemas.microsoft.com/office/drawing/2014/main" id="{40719677-5F13-A547-B939-37B964C39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5" name="Rectangle 340">
                <a:extLst>
                  <a:ext uri="{FF2B5EF4-FFF2-40B4-BE49-F238E27FC236}">
                    <a16:creationId xmlns:a16="http://schemas.microsoft.com/office/drawing/2014/main" id="{8FBD903F-689E-1E4F-A4E8-B865330E9E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736" name="Group 341">
              <a:extLst>
                <a:ext uri="{FF2B5EF4-FFF2-40B4-BE49-F238E27FC236}">
                  <a16:creationId xmlns:a16="http://schemas.microsoft.com/office/drawing/2014/main" id="{D3A49F13-3F7D-AF43-A7B5-75D42D3F01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63"/>
              <a:ext cx="354" cy="154"/>
              <a:chOff x="290" y="875"/>
              <a:chExt cx="354" cy="154"/>
            </a:xfrm>
          </p:grpSpPr>
          <p:sp>
            <p:nvSpPr>
              <p:cNvPr id="751" name="Rectangle 342">
                <a:extLst>
                  <a:ext uri="{FF2B5EF4-FFF2-40B4-BE49-F238E27FC236}">
                    <a16:creationId xmlns:a16="http://schemas.microsoft.com/office/drawing/2014/main" id="{6560040F-827B-4144-9A62-12A938DFB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2" name="Rectangle 343">
                <a:extLst>
                  <a:ext uri="{FF2B5EF4-FFF2-40B4-BE49-F238E27FC236}">
                    <a16:creationId xmlns:a16="http://schemas.microsoft.com/office/drawing/2014/main" id="{4979BB7B-93B5-3A44-9BF4-72A3A854B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3" name="Text Box 344">
                <a:extLst>
                  <a:ext uri="{FF2B5EF4-FFF2-40B4-BE49-F238E27FC236}">
                    <a16:creationId xmlns:a16="http://schemas.microsoft.com/office/drawing/2014/main" id="{C02CFF55-650B-AD4A-92D7-CDA2D2C4C1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737" name="Group 345">
              <a:extLst>
                <a:ext uri="{FF2B5EF4-FFF2-40B4-BE49-F238E27FC236}">
                  <a16:creationId xmlns:a16="http://schemas.microsoft.com/office/drawing/2014/main" id="{B6AC2CCC-A76E-2445-8246-899C8784EA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" y="1022"/>
              <a:ext cx="354" cy="154"/>
              <a:chOff x="290" y="875"/>
              <a:chExt cx="354" cy="154"/>
            </a:xfrm>
          </p:grpSpPr>
          <p:sp>
            <p:nvSpPr>
              <p:cNvPr id="748" name="Rectangle 346">
                <a:extLst>
                  <a:ext uri="{FF2B5EF4-FFF2-40B4-BE49-F238E27FC236}">
                    <a16:creationId xmlns:a16="http://schemas.microsoft.com/office/drawing/2014/main" id="{91D927BE-A5DA-AB48-AF73-32631E45B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9" name="Rectangle 347">
                <a:extLst>
                  <a:ext uri="{FF2B5EF4-FFF2-40B4-BE49-F238E27FC236}">
                    <a16:creationId xmlns:a16="http://schemas.microsoft.com/office/drawing/2014/main" id="{7BE391C6-43DB-3043-B89D-6DEE17F0E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0" name="Text Box 348">
                <a:extLst>
                  <a:ext uri="{FF2B5EF4-FFF2-40B4-BE49-F238E27FC236}">
                    <a16:creationId xmlns:a16="http://schemas.microsoft.com/office/drawing/2014/main" id="{78193E8E-5EDB-3C4B-908D-01FFF86C6A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738" name="Group 349">
              <a:extLst>
                <a:ext uri="{FF2B5EF4-FFF2-40B4-BE49-F238E27FC236}">
                  <a16:creationId xmlns:a16="http://schemas.microsoft.com/office/drawing/2014/main" id="{63AF8189-9A3F-D542-9CEC-58D39BCAEE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" y="1202"/>
              <a:ext cx="681" cy="154"/>
              <a:chOff x="410" y="1508"/>
              <a:chExt cx="681" cy="154"/>
            </a:xfrm>
          </p:grpSpPr>
          <p:sp>
            <p:nvSpPr>
              <p:cNvPr id="739" name="Rectangle 350">
                <a:extLst>
                  <a:ext uri="{FF2B5EF4-FFF2-40B4-BE49-F238E27FC236}">
                    <a16:creationId xmlns:a16="http://schemas.microsoft.com/office/drawing/2014/main" id="{A020A05E-94BF-C640-A8CB-AF123AA2F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" y="1511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0" name="Rectangle 351">
                <a:extLst>
                  <a:ext uri="{FF2B5EF4-FFF2-40B4-BE49-F238E27FC236}">
                    <a16:creationId xmlns:a16="http://schemas.microsoft.com/office/drawing/2014/main" id="{22E1DFE5-9FD3-AA4B-BDC5-018CD8E70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" y="1536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1" name="Rectangle 352">
                <a:extLst>
                  <a:ext uri="{FF2B5EF4-FFF2-40B4-BE49-F238E27FC236}">
                    <a16:creationId xmlns:a16="http://schemas.microsoft.com/office/drawing/2014/main" id="{0849A1A5-14E0-374C-BA02-9C63B614D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" y="1525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2" name="Rectangle 353">
                <a:extLst>
                  <a:ext uri="{FF2B5EF4-FFF2-40B4-BE49-F238E27FC236}">
                    <a16:creationId xmlns:a16="http://schemas.microsoft.com/office/drawing/2014/main" id="{82BE04FB-4B53-BA46-B018-3B9000714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1527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3" name="Rectangle 354">
                <a:extLst>
                  <a:ext uri="{FF2B5EF4-FFF2-40B4-BE49-F238E27FC236}">
                    <a16:creationId xmlns:a16="http://schemas.microsoft.com/office/drawing/2014/main" id="{13D8F146-B1F3-FA41-A508-298A5DADE5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" y="1526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744" name="Group 355">
                <a:extLst>
                  <a:ext uri="{FF2B5EF4-FFF2-40B4-BE49-F238E27FC236}">
                    <a16:creationId xmlns:a16="http://schemas.microsoft.com/office/drawing/2014/main" id="{87B22912-5DB4-CC4E-8302-A587515DDD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" y="1508"/>
                <a:ext cx="354" cy="154"/>
                <a:chOff x="290" y="875"/>
                <a:chExt cx="354" cy="154"/>
              </a:xfrm>
            </p:grpSpPr>
            <p:sp>
              <p:nvSpPr>
                <p:cNvPr id="745" name="Rectangle 356">
                  <a:extLst>
                    <a:ext uri="{FF2B5EF4-FFF2-40B4-BE49-F238E27FC236}">
                      <a16:creationId xmlns:a16="http://schemas.microsoft.com/office/drawing/2014/main" id="{E761A945-3F5E-CA4E-A896-C01C89521E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" y="909"/>
                  <a:ext cx="32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46" name="Rectangle 357">
                  <a:extLst>
                    <a:ext uri="{FF2B5EF4-FFF2-40B4-BE49-F238E27FC236}">
                      <a16:creationId xmlns:a16="http://schemas.microsoft.com/office/drawing/2014/main" id="{84134D3E-13F8-6042-9D38-AF73D970B8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" y="903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47" name="Text Box 358">
                  <a:extLst>
                    <a:ext uri="{FF2B5EF4-FFF2-40B4-BE49-F238E27FC236}">
                      <a16:creationId xmlns:a16="http://schemas.microsoft.com/office/drawing/2014/main" id="{360C0654-D2F5-A249-98C0-8B4B35A822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2" y="875"/>
                  <a:ext cx="28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SYN</a:t>
                  </a:r>
                </a:p>
              </p:txBody>
            </p:sp>
          </p:grpSp>
        </p:grpSp>
      </p:grpSp>
      <p:sp>
        <p:nvSpPr>
          <p:cNvPr id="756" name="Rectangle 359">
            <a:extLst>
              <a:ext uri="{FF2B5EF4-FFF2-40B4-BE49-F238E27FC236}">
                <a16:creationId xmlns:a16="http://schemas.microsoft.com/office/drawing/2014/main" id="{A9BE400C-E7A8-814F-9EFA-D314343C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4757738"/>
            <a:ext cx="18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0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757" name="Group 391">
            <a:extLst>
              <a:ext uri="{FF2B5EF4-FFF2-40B4-BE49-F238E27FC236}">
                <a16:creationId xmlns:a16="http://schemas.microsoft.com/office/drawing/2014/main" id="{17C83498-6185-2647-828E-58DDFAF371A4}"/>
              </a:ext>
            </a:extLst>
          </p:cNvPr>
          <p:cNvGrpSpPr>
            <a:grpSpLocks/>
          </p:cNvGrpSpPr>
          <p:nvPr/>
        </p:nvGrpSpPr>
        <p:grpSpPr bwMode="auto">
          <a:xfrm>
            <a:off x="547688" y="4546600"/>
            <a:ext cx="1081087" cy="782638"/>
            <a:chOff x="2675" y="3676"/>
            <a:chExt cx="681" cy="493"/>
          </a:xfrm>
        </p:grpSpPr>
        <p:grpSp>
          <p:nvGrpSpPr>
            <p:cNvPr id="758" name="Group 361">
              <a:extLst>
                <a:ext uri="{FF2B5EF4-FFF2-40B4-BE49-F238E27FC236}">
                  <a16:creationId xmlns:a16="http://schemas.microsoft.com/office/drawing/2014/main" id="{18FD13CD-0315-B647-B6AF-39F23BA87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3" y="3855"/>
              <a:ext cx="480" cy="112"/>
              <a:chOff x="627" y="3377"/>
              <a:chExt cx="480" cy="112"/>
            </a:xfrm>
          </p:grpSpPr>
          <p:sp>
            <p:nvSpPr>
              <p:cNvPr id="810" name="Rectangle 362">
                <a:extLst>
                  <a:ext uri="{FF2B5EF4-FFF2-40B4-BE49-F238E27FC236}">
                    <a16:creationId xmlns:a16="http://schemas.microsoft.com/office/drawing/2014/main" id="{9C3274D0-8E72-FF4D-AA28-A8EAE39D6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11" name="Rectangle 363">
                <a:extLst>
                  <a:ext uri="{FF2B5EF4-FFF2-40B4-BE49-F238E27FC236}">
                    <a16:creationId xmlns:a16="http://schemas.microsoft.com/office/drawing/2014/main" id="{2A85A536-6D67-544C-8670-9B17244FB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759" name="Group 382">
              <a:extLst>
                <a:ext uri="{FF2B5EF4-FFF2-40B4-BE49-F238E27FC236}">
                  <a16:creationId xmlns:a16="http://schemas.microsoft.com/office/drawing/2014/main" id="{A64FBDF6-0E86-E740-A72D-FB97797F5E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55" y="3676"/>
              <a:ext cx="444" cy="154"/>
              <a:chOff x="2717" y="3676"/>
              <a:chExt cx="444" cy="154"/>
            </a:xfrm>
          </p:grpSpPr>
          <p:sp>
            <p:nvSpPr>
              <p:cNvPr id="807" name="Rectangle 365">
                <a:extLst>
                  <a:ext uri="{FF2B5EF4-FFF2-40B4-BE49-F238E27FC236}">
                    <a16:creationId xmlns:a16="http://schemas.microsoft.com/office/drawing/2014/main" id="{8E976F92-FA7A-AB47-9B21-9CC5C1911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8" name="Rectangle 366">
                <a:extLst>
                  <a:ext uri="{FF2B5EF4-FFF2-40B4-BE49-F238E27FC236}">
                    <a16:creationId xmlns:a16="http://schemas.microsoft.com/office/drawing/2014/main" id="{6AD327EE-B6BC-D741-A7C2-B834A5D59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9" name="Text Box 367">
                <a:extLst>
                  <a:ext uri="{FF2B5EF4-FFF2-40B4-BE49-F238E27FC236}">
                    <a16:creationId xmlns:a16="http://schemas.microsoft.com/office/drawing/2014/main" id="{96F9A0CD-789B-D04C-9566-4A2973C5EF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sp>
          <p:nvSpPr>
            <p:cNvPr id="760" name="Rectangle 373">
              <a:extLst>
                <a:ext uri="{FF2B5EF4-FFF2-40B4-BE49-F238E27FC236}">
                  <a16:creationId xmlns:a16="http://schemas.microsoft.com/office/drawing/2014/main" id="{F2EBED54-BD1B-ED40-89CC-56E9651CA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4018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1" name="Rectangle 374">
              <a:extLst>
                <a:ext uri="{FF2B5EF4-FFF2-40B4-BE49-F238E27FC236}">
                  <a16:creationId xmlns:a16="http://schemas.microsoft.com/office/drawing/2014/main" id="{74AF0931-1E02-754D-9005-03A58D5C2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" y="4043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2" name="Rectangle 375">
              <a:extLst>
                <a:ext uri="{FF2B5EF4-FFF2-40B4-BE49-F238E27FC236}">
                  <a16:creationId xmlns:a16="http://schemas.microsoft.com/office/drawing/2014/main" id="{9DE1570C-335C-9C44-9681-536C219A3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4" y="4032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3" name="Rectangle 376">
              <a:extLst>
                <a:ext uri="{FF2B5EF4-FFF2-40B4-BE49-F238E27FC236}">
                  <a16:creationId xmlns:a16="http://schemas.microsoft.com/office/drawing/2014/main" id="{1A5BAEF7-331F-F14B-B97F-78D5BE86A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4034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4" name="Rectangle 377">
              <a:extLst>
                <a:ext uri="{FF2B5EF4-FFF2-40B4-BE49-F238E27FC236}">
                  <a16:creationId xmlns:a16="http://schemas.microsoft.com/office/drawing/2014/main" id="{84336569-B3A7-6A49-A82B-99D5EC339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6" y="4033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65" name="Group 383">
              <a:extLst>
                <a:ext uri="{FF2B5EF4-FFF2-40B4-BE49-F238E27FC236}">
                  <a16:creationId xmlns:a16="http://schemas.microsoft.com/office/drawing/2014/main" id="{28790B64-9067-B544-9439-EB76C10C1F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4" y="3835"/>
              <a:ext cx="444" cy="154"/>
              <a:chOff x="2717" y="3676"/>
              <a:chExt cx="444" cy="154"/>
            </a:xfrm>
          </p:grpSpPr>
          <p:sp>
            <p:nvSpPr>
              <p:cNvPr id="804" name="Rectangle 384">
                <a:extLst>
                  <a:ext uri="{FF2B5EF4-FFF2-40B4-BE49-F238E27FC236}">
                    <a16:creationId xmlns:a16="http://schemas.microsoft.com/office/drawing/2014/main" id="{BEF7727E-C16B-5F45-BAA7-AE952E893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5" name="Rectangle 385">
                <a:extLst>
                  <a:ext uri="{FF2B5EF4-FFF2-40B4-BE49-F238E27FC236}">
                    <a16:creationId xmlns:a16="http://schemas.microsoft.com/office/drawing/2014/main" id="{FB8C79D1-4376-1A40-B6C0-F73357935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6" name="Text Box 386">
                <a:extLst>
                  <a:ext uri="{FF2B5EF4-FFF2-40B4-BE49-F238E27FC236}">
                    <a16:creationId xmlns:a16="http://schemas.microsoft.com/office/drawing/2014/main" id="{7D800199-8CF4-F44C-B339-C1A2622895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grpSp>
          <p:nvGrpSpPr>
            <p:cNvPr id="766" name="Group 387">
              <a:extLst>
                <a:ext uri="{FF2B5EF4-FFF2-40B4-BE49-F238E27FC236}">
                  <a16:creationId xmlns:a16="http://schemas.microsoft.com/office/drawing/2014/main" id="{A3096BC9-64B5-ED4E-A43F-70809FA8A1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7" y="4015"/>
              <a:ext cx="444" cy="154"/>
              <a:chOff x="2717" y="3676"/>
              <a:chExt cx="444" cy="154"/>
            </a:xfrm>
          </p:grpSpPr>
          <p:sp>
            <p:nvSpPr>
              <p:cNvPr id="801" name="Rectangle 388">
                <a:extLst>
                  <a:ext uri="{FF2B5EF4-FFF2-40B4-BE49-F238E27FC236}">
                    <a16:creationId xmlns:a16="http://schemas.microsoft.com/office/drawing/2014/main" id="{F61F578C-8BF0-8341-943D-39CDE967F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2" name="Rectangle 389">
                <a:extLst>
                  <a:ext uri="{FF2B5EF4-FFF2-40B4-BE49-F238E27FC236}">
                    <a16:creationId xmlns:a16="http://schemas.microsoft.com/office/drawing/2014/main" id="{E8B4EC9C-05C8-C142-955E-B40BA2278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3" name="Text Box 390">
                <a:extLst>
                  <a:ext uri="{FF2B5EF4-FFF2-40B4-BE49-F238E27FC236}">
                    <a16:creationId xmlns:a16="http://schemas.microsoft.com/office/drawing/2014/main" id="{AEB443BC-BE15-5740-B309-D2DC97FAE9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</p:grpSp>
      <p:grpSp>
        <p:nvGrpSpPr>
          <p:cNvPr id="812" name="Group 423">
            <a:extLst>
              <a:ext uri="{FF2B5EF4-FFF2-40B4-BE49-F238E27FC236}">
                <a16:creationId xmlns:a16="http://schemas.microsoft.com/office/drawing/2014/main" id="{A6880A50-5449-0E46-A5C1-4F3EDBB5D53B}"/>
              </a:ext>
            </a:extLst>
          </p:cNvPr>
          <p:cNvGrpSpPr>
            <a:grpSpLocks/>
          </p:cNvGrpSpPr>
          <p:nvPr/>
        </p:nvGrpSpPr>
        <p:grpSpPr bwMode="auto">
          <a:xfrm>
            <a:off x="211137" y="1868488"/>
            <a:ext cx="1081088" cy="782637"/>
            <a:chOff x="2613" y="3554"/>
            <a:chExt cx="681" cy="493"/>
          </a:xfrm>
        </p:grpSpPr>
        <p:grpSp>
          <p:nvGrpSpPr>
            <p:cNvPr id="813" name="Group 393">
              <a:extLst>
                <a:ext uri="{FF2B5EF4-FFF2-40B4-BE49-F238E27FC236}">
                  <a16:creationId xmlns:a16="http://schemas.microsoft.com/office/drawing/2014/main" id="{C0CC2508-5523-1E46-8737-BE4E4E429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1" y="3733"/>
              <a:ext cx="480" cy="112"/>
              <a:chOff x="627" y="3377"/>
              <a:chExt cx="480" cy="112"/>
            </a:xfrm>
          </p:grpSpPr>
          <p:sp>
            <p:nvSpPr>
              <p:cNvPr id="831" name="Rectangle 394">
                <a:extLst>
                  <a:ext uri="{FF2B5EF4-FFF2-40B4-BE49-F238E27FC236}">
                    <a16:creationId xmlns:a16="http://schemas.microsoft.com/office/drawing/2014/main" id="{90649956-CFA3-AB44-82F9-1A40A1314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" name="Rectangle 395">
                <a:extLst>
                  <a:ext uri="{FF2B5EF4-FFF2-40B4-BE49-F238E27FC236}">
                    <a16:creationId xmlns:a16="http://schemas.microsoft.com/office/drawing/2014/main" id="{8BD70DAB-651C-5047-B975-B174CE645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814" name="Group 396">
              <a:extLst>
                <a:ext uri="{FF2B5EF4-FFF2-40B4-BE49-F238E27FC236}">
                  <a16:creationId xmlns:a16="http://schemas.microsoft.com/office/drawing/2014/main" id="{40C19D6E-09EE-3045-9039-85D4B044B9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3" y="3554"/>
              <a:ext cx="444" cy="154"/>
              <a:chOff x="2717" y="3676"/>
              <a:chExt cx="444" cy="154"/>
            </a:xfrm>
          </p:grpSpPr>
          <p:sp>
            <p:nvSpPr>
              <p:cNvPr id="828" name="Rectangle 397">
                <a:extLst>
                  <a:ext uri="{FF2B5EF4-FFF2-40B4-BE49-F238E27FC236}">
                    <a16:creationId xmlns:a16="http://schemas.microsoft.com/office/drawing/2014/main" id="{66D59E5F-377E-C549-9CE6-0433DF2E09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" name="Rectangle 398">
                <a:extLst>
                  <a:ext uri="{FF2B5EF4-FFF2-40B4-BE49-F238E27FC236}">
                    <a16:creationId xmlns:a16="http://schemas.microsoft.com/office/drawing/2014/main" id="{D1732789-3643-5E46-94EF-A715FF8A5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" name="Text Box 399">
                <a:extLst>
                  <a:ext uri="{FF2B5EF4-FFF2-40B4-BE49-F238E27FC236}">
                    <a16:creationId xmlns:a16="http://schemas.microsoft.com/office/drawing/2014/main" id="{D256CEEF-EDB6-0E44-963C-AB56839D6F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sp>
          <p:nvSpPr>
            <p:cNvPr id="815" name="Rectangle 400">
              <a:extLst>
                <a:ext uri="{FF2B5EF4-FFF2-40B4-BE49-F238E27FC236}">
                  <a16:creationId xmlns:a16="http://schemas.microsoft.com/office/drawing/2014/main" id="{CAD9F45E-35B7-F24A-8A08-33EC261EB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3" y="3896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6" name="Rectangle 401">
              <a:extLst>
                <a:ext uri="{FF2B5EF4-FFF2-40B4-BE49-F238E27FC236}">
                  <a16:creationId xmlns:a16="http://schemas.microsoft.com/office/drawing/2014/main" id="{6A723820-5A3C-934C-8004-55656E64C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" y="3921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7" name="Rectangle 402">
              <a:extLst>
                <a:ext uri="{FF2B5EF4-FFF2-40B4-BE49-F238E27FC236}">
                  <a16:creationId xmlns:a16="http://schemas.microsoft.com/office/drawing/2014/main" id="{6334C52D-28B6-7248-A490-DD6B1607A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" y="3910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8" name="Rectangle 403">
              <a:extLst>
                <a:ext uri="{FF2B5EF4-FFF2-40B4-BE49-F238E27FC236}">
                  <a16:creationId xmlns:a16="http://schemas.microsoft.com/office/drawing/2014/main" id="{43965A11-3A3A-9842-98E9-480DC62F6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" y="3912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9" name="Rectangle 404">
              <a:extLst>
                <a:ext uri="{FF2B5EF4-FFF2-40B4-BE49-F238E27FC236}">
                  <a16:creationId xmlns:a16="http://schemas.microsoft.com/office/drawing/2014/main" id="{CF02A561-A967-8146-9791-21417B4AD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" y="3911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820" name="Group 405">
              <a:extLst>
                <a:ext uri="{FF2B5EF4-FFF2-40B4-BE49-F238E27FC236}">
                  <a16:creationId xmlns:a16="http://schemas.microsoft.com/office/drawing/2014/main" id="{931BB545-418C-D04E-BE16-C1DDB3B306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2" y="3713"/>
              <a:ext cx="444" cy="154"/>
              <a:chOff x="2717" y="3676"/>
              <a:chExt cx="444" cy="154"/>
            </a:xfrm>
          </p:grpSpPr>
          <p:sp>
            <p:nvSpPr>
              <p:cNvPr id="825" name="Rectangle 406">
                <a:extLst>
                  <a:ext uri="{FF2B5EF4-FFF2-40B4-BE49-F238E27FC236}">
                    <a16:creationId xmlns:a16="http://schemas.microsoft.com/office/drawing/2014/main" id="{F4D73D91-C3AE-5048-A766-146F05C8DB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" name="Rectangle 407">
                <a:extLst>
                  <a:ext uri="{FF2B5EF4-FFF2-40B4-BE49-F238E27FC236}">
                    <a16:creationId xmlns:a16="http://schemas.microsoft.com/office/drawing/2014/main" id="{06CF0FC6-D090-2D4F-8B68-D98E606A3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" name="Text Box 408">
                <a:extLst>
                  <a:ext uri="{FF2B5EF4-FFF2-40B4-BE49-F238E27FC236}">
                    <a16:creationId xmlns:a16="http://schemas.microsoft.com/office/drawing/2014/main" id="{B109233B-D33D-6A48-8899-85AA2DD4C2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grpSp>
          <p:nvGrpSpPr>
            <p:cNvPr id="821" name="Group 409">
              <a:extLst>
                <a:ext uri="{FF2B5EF4-FFF2-40B4-BE49-F238E27FC236}">
                  <a16:creationId xmlns:a16="http://schemas.microsoft.com/office/drawing/2014/main" id="{CD622C02-5474-6A42-8C31-C4287EEC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5" y="3893"/>
              <a:ext cx="444" cy="154"/>
              <a:chOff x="2717" y="3676"/>
              <a:chExt cx="444" cy="154"/>
            </a:xfrm>
          </p:grpSpPr>
          <p:sp>
            <p:nvSpPr>
              <p:cNvPr id="822" name="Rectangle 410">
                <a:extLst>
                  <a:ext uri="{FF2B5EF4-FFF2-40B4-BE49-F238E27FC236}">
                    <a16:creationId xmlns:a16="http://schemas.microsoft.com/office/drawing/2014/main" id="{C53E0714-5945-D949-987E-678D2F53E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" name="Rectangle 411">
                <a:extLst>
                  <a:ext uri="{FF2B5EF4-FFF2-40B4-BE49-F238E27FC236}">
                    <a16:creationId xmlns:a16="http://schemas.microsoft.com/office/drawing/2014/main" id="{74E3AA68-A459-0A4D-A8C4-09CDD067B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" name="Text Box 412">
                <a:extLst>
                  <a:ext uri="{FF2B5EF4-FFF2-40B4-BE49-F238E27FC236}">
                    <a16:creationId xmlns:a16="http://schemas.microsoft.com/office/drawing/2014/main" id="{8CCC7B6F-8CBE-7B40-BA63-57B01F1C6D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</p:grpSp>
      <p:grpSp>
        <p:nvGrpSpPr>
          <p:cNvPr id="833" name="Group 422">
            <a:extLst>
              <a:ext uri="{FF2B5EF4-FFF2-40B4-BE49-F238E27FC236}">
                <a16:creationId xmlns:a16="http://schemas.microsoft.com/office/drawing/2014/main" id="{4A286599-58F8-7C4A-A7A6-AE8BCFB5D157}"/>
              </a:ext>
            </a:extLst>
          </p:cNvPr>
          <p:cNvGrpSpPr>
            <a:grpSpLocks/>
          </p:cNvGrpSpPr>
          <p:nvPr/>
        </p:nvGrpSpPr>
        <p:grpSpPr bwMode="auto">
          <a:xfrm>
            <a:off x="552450" y="5076825"/>
            <a:ext cx="1081088" cy="244475"/>
            <a:chOff x="2709" y="3989"/>
            <a:chExt cx="681" cy="154"/>
          </a:xfrm>
        </p:grpSpPr>
        <p:sp>
          <p:nvSpPr>
            <p:cNvPr id="834" name="Rectangle 413">
              <a:extLst>
                <a:ext uri="{FF2B5EF4-FFF2-40B4-BE49-F238E27FC236}">
                  <a16:creationId xmlns:a16="http://schemas.microsoft.com/office/drawing/2014/main" id="{FD8A8249-C601-C946-91D0-25E0C9B3D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9" y="3992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5" name="Rectangle 414">
              <a:extLst>
                <a:ext uri="{FF2B5EF4-FFF2-40B4-BE49-F238E27FC236}">
                  <a16:creationId xmlns:a16="http://schemas.microsoft.com/office/drawing/2014/main" id="{9BE238B3-D908-7344-ACF3-4F7D0E8BE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" y="4017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6" name="Rectangle 415">
              <a:extLst>
                <a:ext uri="{FF2B5EF4-FFF2-40B4-BE49-F238E27FC236}">
                  <a16:creationId xmlns:a16="http://schemas.microsoft.com/office/drawing/2014/main" id="{D85BA8BC-478D-F344-8115-DC7B5B39F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8" y="4006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7" name="Rectangle 416">
              <a:extLst>
                <a:ext uri="{FF2B5EF4-FFF2-40B4-BE49-F238E27FC236}">
                  <a16:creationId xmlns:a16="http://schemas.microsoft.com/office/drawing/2014/main" id="{7E72D931-C69A-D547-A589-54D811811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2" y="4008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8" name="Rectangle 417">
              <a:extLst>
                <a:ext uri="{FF2B5EF4-FFF2-40B4-BE49-F238E27FC236}">
                  <a16:creationId xmlns:a16="http://schemas.microsoft.com/office/drawing/2014/main" id="{96929BF6-5BEC-064E-823F-64C7B6097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" y="4007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839" name="Group 418">
              <a:extLst>
                <a:ext uri="{FF2B5EF4-FFF2-40B4-BE49-F238E27FC236}">
                  <a16:creationId xmlns:a16="http://schemas.microsoft.com/office/drawing/2014/main" id="{B9FE97D1-EB90-084D-832B-370177733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1" y="3989"/>
              <a:ext cx="444" cy="154"/>
              <a:chOff x="2717" y="3676"/>
              <a:chExt cx="444" cy="154"/>
            </a:xfrm>
          </p:grpSpPr>
          <p:sp>
            <p:nvSpPr>
              <p:cNvPr id="840" name="Rectangle 419">
                <a:extLst>
                  <a:ext uri="{FF2B5EF4-FFF2-40B4-BE49-F238E27FC236}">
                    <a16:creationId xmlns:a16="http://schemas.microsoft.com/office/drawing/2014/main" id="{A7398EAD-94A6-2C46-88ED-F3EAEE4C7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" name="Rectangle 420">
                <a:extLst>
                  <a:ext uri="{FF2B5EF4-FFF2-40B4-BE49-F238E27FC236}">
                    <a16:creationId xmlns:a16="http://schemas.microsoft.com/office/drawing/2014/main" id="{4C167B55-EB55-FD4C-A289-D74D3CBC3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" name="Text Box 421">
                <a:extLst>
                  <a:ext uri="{FF2B5EF4-FFF2-40B4-BE49-F238E27FC236}">
                    <a16:creationId xmlns:a16="http://schemas.microsoft.com/office/drawing/2014/main" id="{B28E28A9-E5F1-E142-B8BF-E0874F48D6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</p:grpSp>
      <p:sp>
        <p:nvSpPr>
          <p:cNvPr id="843" name="Rectangle 424">
            <a:extLst>
              <a:ext uri="{FF2B5EF4-FFF2-40B4-BE49-F238E27FC236}">
                <a16:creationId xmlns:a16="http://schemas.microsoft.com/office/drawing/2014/main" id="{6E37BF3E-D4DC-974D-992C-BCA1B9A0E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388" y="4141788"/>
            <a:ext cx="4652603" cy="9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web server responds with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TCP SYNACK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(step 2 in TCP 3-way handshake)</a:t>
            </a:r>
            <a:endParaRPr lang="en-US" sz="2800" dirty="0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75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C 0.00052 0.02477 -0.0017 0.01806 -0.00117 0.04468 L 0.30299 0.04584 C 0.25677 0.14121 0.25455 0.14862 0.20924 0.23473 C 0.26836 0.18542 0.34922 0.13797 0.40846 0.08843 C 0.35976 0.20903 0.30924 0.34121 0.2612 0.46181 L 0.02838 0.46274 C 0.02838 0.42547 0.02786 0.42223 0.02786 0.38588 " pathEditMode="relative" rAng="0" ptsTypes="AAAAAAAA">
                                      <p:cBhvr>
                                        <p:cTn id="29" dur="30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65" y="2312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92 L -0.00052 0.09421 L 0.25287 0.09121 L 0.39297 -0.29166 L 0.18503 -0.15208 L 0.28034 -0.33079 L -0.02916 -0.3331 C -0.02916 -0.3618 -0.02916 -0.3618 -0.02877 -0.39051 " pathEditMode="relative" rAng="0" ptsTypes="AAAAAAAA">
                                      <p:cBhvr>
                                        <p:cTn id="66" dur="30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/>
      <p:bldP spid="548" grpId="0"/>
      <p:bldP spid="549" grpId="0"/>
      <p:bldP spid="8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06" y="303903"/>
            <a:ext cx="10999694" cy="894622"/>
          </a:xfrm>
        </p:spPr>
        <p:txBody>
          <a:bodyPr>
            <a:noAutofit/>
          </a:bodyPr>
          <a:lstStyle/>
          <a:p>
            <a:r>
              <a:rPr lang="en-US" b="0" dirty="0">
                <a:latin typeface="+mn-lt"/>
              </a:rPr>
              <a:t>A day in the life… HTTP request/reply </a:t>
            </a:r>
            <a:endParaRPr lang="en-US" sz="3200" b="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/>
              <a:t>Introduction 1-</a:t>
            </a:r>
            <a:fld id="{C4204591-24BD-A542-B9D5-F8D8A88D2FE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4" name="Group 276">
            <a:extLst>
              <a:ext uri="{FF2B5EF4-FFF2-40B4-BE49-F238E27FC236}">
                <a16:creationId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48" name="Freeform 406">
            <a:extLst>
              <a:ext uri="{FF2B5EF4-FFF2-40B4-BE49-F238E27FC236}">
                <a16:creationId xmlns:a16="http://schemas.microsoft.com/office/drawing/2014/main" id="{54BF1E4D-3404-E64B-B107-B9844493CA09}"/>
              </a:ext>
            </a:extLst>
          </p:cNvPr>
          <p:cNvSpPr>
            <a:spLocks/>
          </p:cNvSpPr>
          <p:nvPr/>
        </p:nvSpPr>
        <p:spPr bwMode="auto">
          <a:xfrm>
            <a:off x="4781673" y="1792392"/>
            <a:ext cx="3486028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Text Box 34">
            <a:extLst>
              <a:ext uri="{FF2B5EF4-FFF2-40B4-BE49-F238E27FC236}">
                <a16:creationId xmlns:a16="http://schemas.microsoft.com/office/drawing/2014/main" id="{8E3C4FE4-16B8-2E48-AAFC-131508FB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700" y="2566706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150" name="Line 68">
            <a:extLst>
              <a:ext uri="{FF2B5EF4-FFF2-40B4-BE49-F238E27FC236}">
                <a16:creationId xmlns:a16="http://schemas.microsoft.com/office/drawing/2014/main" id="{6703089F-58F3-E042-8B10-16A415A0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153" name="Group 167">
            <a:extLst>
              <a:ext uri="{FF2B5EF4-FFF2-40B4-BE49-F238E27FC236}">
                <a16:creationId xmlns:a16="http://schemas.microsoft.com/office/drawing/2014/main" id="{F5EB6B7E-CF56-1D40-9A5F-78A0D7F752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5438" y="3627064"/>
            <a:ext cx="400050" cy="152400"/>
            <a:chOff x="3228" y="1776"/>
            <a:chExt cx="252" cy="96"/>
          </a:xfrm>
        </p:grpSpPr>
        <p:sp>
          <p:nvSpPr>
            <p:cNvPr id="154" name="Line 168">
              <a:extLst>
                <a:ext uri="{FF2B5EF4-FFF2-40B4-BE49-F238E27FC236}">
                  <a16:creationId xmlns:a16="http://schemas.microsoft.com/office/drawing/2014/main" id="{1802CB0D-BD6D-D74F-A9D8-5BACFFCC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Line 169">
              <a:extLst>
                <a:ext uri="{FF2B5EF4-FFF2-40B4-BE49-F238E27FC236}">
                  <a16:creationId xmlns:a16="http://schemas.microsoft.com/office/drawing/2014/main" id="{BC8A6DEC-D893-BC48-A065-216616CA7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6" name="Group 170">
            <a:extLst>
              <a:ext uri="{FF2B5EF4-FFF2-40B4-BE49-F238E27FC236}">
                <a16:creationId xmlns:a16="http://schemas.microsoft.com/office/drawing/2014/main" id="{926875FC-494C-BB45-B7F8-8827688CC13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787838" y="3103189"/>
            <a:ext cx="400050" cy="152400"/>
            <a:chOff x="3228" y="1776"/>
            <a:chExt cx="252" cy="96"/>
          </a:xfrm>
        </p:grpSpPr>
        <p:sp>
          <p:nvSpPr>
            <p:cNvPr id="157" name="Line 171">
              <a:extLst>
                <a:ext uri="{FF2B5EF4-FFF2-40B4-BE49-F238E27FC236}">
                  <a16:creationId xmlns:a16="http://schemas.microsoft.com/office/drawing/2014/main" id="{36C97ACA-ADA8-6C4D-918D-B9A573ADE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Line 172">
              <a:extLst>
                <a:ext uri="{FF2B5EF4-FFF2-40B4-BE49-F238E27FC236}">
                  <a16:creationId xmlns:a16="http://schemas.microsoft.com/office/drawing/2014/main" id="{BAFF6B07-8046-764A-BBC9-297230590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3E8644E-9ABF-8D40-91C1-3E38F4EEBD93}"/>
              </a:ext>
            </a:extLst>
          </p:cNvPr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E07DE3FA-8AF6-194D-A476-AEA1B09F7B0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4A4F16A-CB62-4A41-9419-62CD9E0C59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BEB6CE9-D98E-F84D-A398-B92F19578A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5500E3F7-C826-414F-8AB9-A8131E41A9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73829F3-5B2A-3D43-B4EF-DDBF4450431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16BC6710-FF10-F94F-B985-0B24DE112FE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B4D233B4-AC73-4C4F-B219-7217862D8F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0" name="Freeform 94">
            <a:extLst>
              <a:ext uri="{FF2B5EF4-FFF2-40B4-BE49-F238E27FC236}">
                <a16:creationId xmlns:a16="http://schemas.microsoft.com/office/drawing/2014/main" id="{DB154763-7D17-3045-99D6-33E2B8DEBEF3}"/>
              </a:ext>
            </a:extLst>
          </p:cNvPr>
          <p:cNvSpPr>
            <a:spLocks/>
          </p:cNvSpPr>
          <p:nvPr/>
        </p:nvSpPr>
        <p:spPr bwMode="auto">
          <a:xfrm>
            <a:off x="915707" y="4764367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1" name="Line 134">
            <a:extLst>
              <a:ext uri="{FF2B5EF4-FFF2-40B4-BE49-F238E27FC236}">
                <a16:creationId xmlns:a16="http://schemas.microsoft.com/office/drawing/2014/main" id="{23269057-3E10-0842-B50F-AD9089B214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6607" y="3692805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3" name="Line 136">
            <a:extLst>
              <a:ext uri="{FF2B5EF4-FFF2-40B4-BE49-F238E27FC236}">
                <a16:creationId xmlns:a16="http://schemas.microsoft.com/office/drawing/2014/main" id="{3AFEBAD8-BCD5-3045-B4AF-E50B6AEA1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5795" y="5512080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4" name="Text Box 137">
            <a:extLst>
              <a:ext uri="{FF2B5EF4-FFF2-40B4-BE49-F238E27FC236}">
                <a16:creationId xmlns:a16="http://schemas.microsoft.com/office/drawing/2014/main" id="{B02E6458-4F99-D348-B986-C3DBF7171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357" y="5904192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305" name="Text Box 138">
            <a:extLst>
              <a:ext uri="{FF2B5EF4-FFF2-40B4-BE49-F238E27FC236}">
                <a16:creationId xmlns:a16="http://schemas.microsoft.com/office/drawing/2014/main" id="{B04C2766-4464-6446-87AB-67B8CB7F6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307" y="5648605"/>
            <a:ext cx="19062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Google web server</a:t>
            </a:r>
          </a:p>
        </p:txBody>
      </p:sp>
      <p:grpSp>
        <p:nvGrpSpPr>
          <p:cNvPr id="312" name="Group 194">
            <a:extLst>
              <a:ext uri="{FF2B5EF4-FFF2-40B4-BE49-F238E27FC236}">
                <a16:creationId xmlns:a16="http://schemas.microsoft.com/office/drawing/2014/main" id="{E84BEC05-5A7F-224F-95D4-9DAB0F871EA1}"/>
              </a:ext>
            </a:extLst>
          </p:cNvPr>
          <p:cNvGrpSpPr>
            <a:grpSpLocks/>
          </p:cNvGrpSpPr>
          <p:nvPr/>
        </p:nvGrpSpPr>
        <p:grpSpPr bwMode="auto">
          <a:xfrm>
            <a:off x="3765270" y="5718455"/>
            <a:ext cx="295275" cy="114300"/>
            <a:chOff x="3228" y="1776"/>
            <a:chExt cx="252" cy="96"/>
          </a:xfrm>
        </p:grpSpPr>
        <p:sp>
          <p:nvSpPr>
            <p:cNvPr id="313" name="Line 195">
              <a:extLst>
                <a:ext uri="{FF2B5EF4-FFF2-40B4-BE49-F238E27FC236}">
                  <a16:creationId xmlns:a16="http://schemas.microsoft.com/office/drawing/2014/main" id="{5A3176AD-244A-FC40-803C-74F3441D6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4" name="Line 196">
              <a:extLst>
                <a:ext uri="{FF2B5EF4-FFF2-40B4-BE49-F238E27FC236}">
                  <a16:creationId xmlns:a16="http://schemas.microsoft.com/office/drawing/2014/main" id="{6B3ADCCD-5CCA-E245-804F-105E3A97E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5" name="Group 197">
            <a:extLst>
              <a:ext uri="{FF2B5EF4-FFF2-40B4-BE49-F238E27FC236}">
                <a16:creationId xmlns:a16="http://schemas.microsoft.com/office/drawing/2014/main" id="{11561174-0DD6-384F-ADA8-7238039F917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403445" y="5718455"/>
            <a:ext cx="295275" cy="114300"/>
            <a:chOff x="3228" y="1776"/>
            <a:chExt cx="252" cy="96"/>
          </a:xfrm>
        </p:grpSpPr>
        <p:sp>
          <p:nvSpPr>
            <p:cNvPr id="316" name="Line 198">
              <a:extLst>
                <a:ext uri="{FF2B5EF4-FFF2-40B4-BE49-F238E27FC236}">
                  <a16:creationId xmlns:a16="http://schemas.microsoft.com/office/drawing/2014/main" id="{163D3623-F55F-6248-89FA-5C316BDD26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7" name="Line 199">
              <a:extLst>
                <a:ext uri="{FF2B5EF4-FFF2-40B4-BE49-F238E27FC236}">
                  <a16:creationId xmlns:a16="http://schemas.microsoft.com/office/drawing/2014/main" id="{00F61339-BB36-F44F-AD77-22B4AA912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8" name="Group 200">
            <a:extLst>
              <a:ext uri="{FF2B5EF4-FFF2-40B4-BE49-F238E27FC236}">
                <a16:creationId xmlns:a16="http://schemas.microsoft.com/office/drawing/2014/main" id="{99A70FAB-0459-7A43-BC2D-6A7CFE6F862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608232" y="5423180"/>
            <a:ext cx="295275" cy="114300"/>
            <a:chOff x="3228" y="1776"/>
            <a:chExt cx="252" cy="96"/>
          </a:xfrm>
        </p:grpSpPr>
        <p:sp>
          <p:nvSpPr>
            <p:cNvPr id="319" name="Line 201">
              <a:extLst>
                <a:ext uri="{FF2B5EF4-FFF2-40B4-BE49-F238E27FC236}">
                  <a16:creationId xmlns:a16="http://schemas.microsoft.com/office/drawing/2014/main" id="{DAF385D4-A4D0-AA41-8C33-83D0C4D89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0" name="Line 202">
              <a:extLst>
                <a:ext uri="{FF2B5EF4-FFF2-40B4-BE49-F238E27FC236}">
                  <a16:creationId xmlns:a16="http://schemas.microsoft.com/office/drawing/2014/main" id="{9EF706F5-A8DC-BF46-B040-1A4D47171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734858D1-1FE7-0841-97C3-49C70001FDDA}"/>
              </a:ext>
            </a:extLst>
          </p:cNvPr>
          <p:cNvGrpSpPr/>
          <p:nvPr/>
        </p:nvGrpSpPr>
        <p:grpSpPr>
          <a:xfrm>
            <a:off x="3885507" y="5310841"/>
            <a:ext cx="809010" cy="502026"/>
            <a:chOff x="7493876" y="2774731"/>
            <a:chExt cx="1481958" cy="894622"/>
          </a:xfrm>
        </p:grpSpPr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372B1AC8-74B7-C34C-8289-9B65FDFB6CC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2961F798-D661-3D46-B5CE-6D402C201DD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673344D6-1FC8-1A47-97EC-9418BA45005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5" name="Freeform 324">
                <a:extLst>
                  <a:ext uri="{FF2B5EF4-FFF2-40B4-BE49-F238E27FC236}">
                    <a16:creationId xmlns:a16="http://schemas.microsoft.com/office/drawing/2014/main" id="{7C4028CC-B424-154D-BD93-E61E50C24CE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Freeform 325">
                <a:extLst>
                  <a:ext uri="{FF2B5EF4-FFF2-40B4-BE49-F238E27FC236}">
                    <a16:creationId xmlns:a16="http://schemas.microsoft.com/office/drawing/2014/main" id="{552CB30F-0709-FE43-BD31-587F8E1B154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330">
                <a:extLst>
                  <a:ext uri="{FF2B5EF4-FFF2-40B4-BE49-F238E27FC236}">
                    <a16:creationId xmlns:a16="http://schemas.microsoft.com/office/drawing/2014/main" id="{F3ECD5A3-700D-4346-A225-E4F327AF7D7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Freeform 331">
                <a:extLst>
                  <a:ext uri="{FF2B5EF4-FFF2-40B4-BE49-F238E27FC236}">
                    <a16:creationId xmlns:a16="http://schemas.microsoft.com/office/drawing/2014/main" id="{8FD5A214-3BBB-7F48-B4FD-71505D61E3A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5" name="Group 248">
            <a:extLst>
              <a:ext uri="{FF2B5EF4-FFF2-40B4-BE49-F238E27FC236}">
                <a16:creationId xmlns:a16="http://schemas.microsoft.com/office/drawing/2014/main" id="{78FE3AED-24A8-6C4B-823D-34D843152649}"/>
              </a:ext>
            </a:extLst>
          </p:cNvPr>
          <p:cNvGrpSpPr>
            <a:grpSpLocks/>
          </p:cNvGrpSpPr>
          <p:nvPr/>
        </p:nvGrpSpPr>
        <p:grpSpPr bwMode="auto">
          <a:xfrm>
            <a:off x="2703232" y="5072342"/>
            <a:ext cx="358775" cy="623888"/>
            <a:chOff x="4140" y="429"/>
            <a:chExt cx="1425" cy="2396"/>
          </a:xfrm>
        </p:grpSpPr>
        <p:sp>
          <p:nvSpPr>
            <p:cNvPr id="346" name="Freeform 148">
              <a:extLst>
                <a:ext uri="{FF2B5EF4-FFF2-40B4-BE49-F238E27FC236}">
                  <a16:creationId xmlns:a16="http://schemas.microsoft.com/office/drawing/2014/main" id="{85451C8D-4747-E845-BDD8-6D774697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Rectangle 149">
              <a:extLst>
                <a:ext uri="{FF2B5EF4-FFF2-40B4-BE49-F238E27FC236}">
                  <a16:creationId xmlns:a16="http://schemas.microsoft.com/office/drawing/2014/main" id="{720F8F77-9254-F144-9D40-FF595E87F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8" name="Freeform 150">
              <a:extLst>
                <a:ext uri="{FF2B5EF4-FFF2-40B4-BE49-F238E27FC236}">
                  <a16:creationId xmlns:a16="http://schemas.microsoft.com/office/drawing/2014/main" id="{6A486C96-F765-2943-90E4-63862879C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9" name="Freeform 151">
              <a:extLst>
                <a:ext uri="{FF2B5EF4-FFF2-40B4-BE49-F238E27FC236}">
                  <a16:creationId xmlns:a16="http://schemas.microsoft.com/office/drawing/2014/main" id="{A86769A5-BBB3-024C-B65A-503F62823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0" name="Rectangle 152">
              <a:extLst>
                <a:ext uri="{FF2B5EF4-FFF2-40B4-BE49-F238E27FC236}">
                  <a16:creationId xmlns:a16="http://schemas.microsoft.com/office/drawing/2014/main" id="{EDEA3D72-19C4-0445-996E-0463B4F73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1" name="Group 153">
              <a:extLst>
                <a:ext uri="{FF2B5EF4-FFF2-40B4-BE49-F238E27FC236}">
                  <a16:creationId xmlns:a16="http://schemas.microsoft.com/office/drawing/2014/main" id="{1F11C69D-094E-F747-B5C0-2DA1FE0201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76" name="AutoShape 154">
                <a:extLst>
                  <a:ext uri="{FF2B5EF4-FFF2-40B4-BE49-F238E27FC236}">
                    <a16:creationId xmlns:a16="http://schemas.microsoft.com/office/drawing/2014/main" id="{C55CA8C4-32A7-154A-B758-95A762915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7" name="AutoShape 155">
                <a:extLst>
                  <a:ext uri="{FF2B5EF4-FFF2-40B4-BE49-F238E27FC236}">
                    <a16:creationId xmlns:a16="http://schemas.microsoft.com/office/drawing/2014/main" id="{7184AF16-B87E-9F43-917C-2C88AAEF0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2" name="Rectangle 156">
              <a:extLst>
                <a:ext uri="{FF2B5EF4-FFF2-40B4-BE49-F238E27FC236}">
                  <a16:creationId xmlns:a16="http://schemas.microsoft.com/office/drawing/2014/main" id="{48FF4647-B309-D64A-B015-19391B161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3" name="Group 157">
              <a:extLst>
                <a:ext uri="{FF2B5EF4-FFF2-40B4-BE49-F238E27FC236}">
                  <a16:creationId xmlns:a16="http://schemas.microsoft.com/office/drawing/2014/main" id="{BABA5FE5-37CC-EC4C-BDFC-7DCFD023A3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74" name="AutoShape 158">
                <a:extLst>
                  <a:ext uri="{FF2B5EF4-FFF2-40B4-BE49-F238E27FC236}">
                    <a16:creationId xmlns:a16="http://schemas.microsoft.com/office/drawing/2014/main" id="{5C52FD21-5CA0-3043-8E83-A75B2F33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5" name="AutoShape 159">
                <a:extLst>
                  <a:ext uri="{FF2B5EF4-FFF2-40B4-BE49-F238E27FC236}">
                    <a16:creationId xmlns:a16="http://schemas.microsoft.com/office/drawing/2014/main" id="{9026DFAE-BC0A-DB40-AA40-5414F6E19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4" name="Rectangle 160">
              <a:extLst>
                <a:ext uri="{FF2B5EF4-FFF2-40B4-BE49-F238E27FC236}">
                  <a16:creationId xmlns:a16="http://schemas.microsoft.com/office/drawing/2014/main" id="{B0BD4174-1E2C-CC47-8B22-39E3AD432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5" name="Rectangle 161">
              <a:extLst>
                <a:ext uri="{FF2B5EF4-FFF2-40B4-BE49-F238E27FC236}">
                  <a16:creationId xmlns:a16="http://schemas.microsoft.com/office/drawing/2014/main" id="{5D1D6DF0-40D7-0D45-A917-4840AE931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6" name="Group 162">
              <a:extLst>
                <a:ext uri="{FF2B5EF4-FFF2-40B4-BE49-F238E27FC236}">
                  <a16:creationId xmlns:a16="http://schemas.microsoft.com/office/drawing/2014/main" id="{7594B754-6C4A-7748-BFD2-4996DB6EF7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2" name="AutoShape 163">
                <a:extLst>
                  <a:ext uri="{FF2B5EF4-FFF2-40B4-BE49-F238E27FC236}">
                    <a16:creationId xmlns:a16="http://schemas.microsoft.com/office/drawing/2014/main" id="{5F147DEA-3B24-5D47-B987-8996EBD1E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3" name="AutoShape 164">
                <a:extLst>
                  <a:ext uri="{FF2B5EF4-FFF2-40B4-BE49-F238E27FC236}">
                    <a16:creationId xmlns:a16="http://schemas.microsoft.com/office/drawing/2014/main" id="{ED721BA0-A51B-AB48-8703-6EE160A82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7" name="Freeform 165">
              <a:extLst>
                <a:ext uri="{FF2B5EF4-FFF2-40B4-BE49-F238E27FC236}">
                  <a16:creationId xmlns:a16="http://schemas.microsoft.com/office/drawing/2014/main" id="{780D91FC-F251-D942-B17A-68640A718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8" name="Group 166">
              <a:extLst>
                <a:ext uri="{FF2B5EF4-FFF2-40B4-BE49-F238E27FC236}">
                  <a16:creationId xmlns:a16="http://schemas.microsoft.com/office/drawing/2014/main" id="{C9B91C48-BF55-C149-9929-BFB6413B79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0" name="AutoShape 167">
                <a:extLst>
                  <a:ext uri="{FF2B5EF4-FFF2-40B4-BE49-F238E27FC236}">
                    <a16:creationId xmlns:a16="http://schemas.microsoft.com/office/drawing/2014/main" id="{CA38CE73-BBD3-F144-8AD8-FFFF8346D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1" name="AutoShape 168">
                <a:extLst>
                  <a:ext uri="{FF2B5EF4-FFF2-40B4-BE49-F238E27FC236}">
                    <a16:creationId xmlns:a16="http://schemas.microsoft.com/office/drawing/2014/main" id="{FCAA7936-D811-CE4C-92B6-2D0E1B549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9" name="Rectangle 169">
              <a:extLst>
                <a:ext uri="{FF2B5EF4-FFF2-40B4-BE49-F238E27FC236}">
                  <a16:creationId xmlns:a16="http://schemas.microsoft.com/office/drawing/2014/main" id="{86075665-1B3C-684E-8884-99FC7886C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0" name="Freeform 170">
              <a:extLst>
                <a:ext uri="{FF2B5EF4-FFF2-40B4-BE49-F238E27FC236}">
                  <a16:creationId xmlns:a16="http://schemas.microsoft.com/office/drawing/2014/main" id="{3F8E3655-B42F-284B-8ADF-B4BA131AB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1" name="Freeform 171">
              <a:extLst>
                <a:ext uri="{FF2B5EF4-FFF2-40B4-BE49-F238E27FC236}">
                  <a16:creationId xmlns:a16="http://schemas.microsoft.com/office/drawing/2014/main" id="{3E7B122E-A4D1-0149-86F1-E7947F9C7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2" name="Oval 172">
              <a:extLst>
                <a:ext uri="{FF2B5EF4-FFF2-40B4-BE49-F238E27FC236}">
                  <a16:creationId xmlns:a16="http://schemas.microsoft.com/office/drawing/2014/main" id="{3A381F49-16C5-C44C-8033-6EB7B98D6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3" name="Freeform 173">
              <a:extLst>
                <a:ext uri="{FF2B5EF4-FFF2-40B4-BE49-F238E27FC236}">
                  <a16:creationId xmlns:a16="http://schemas.microsoft.com/office/drawing/2014/main" id="{53DD2DD1-F942-774A-9AD8-909D94CF0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4" name="AutoShape 174">
              <a:extLst>
                <a:ext uri="{FF2B5EF4-FFF2-40B4-BE49-F238E27FC236}">
                  <a16:creationId xmlns:a16="http://schemas.microsoft.com/office/drawing/2014/main" id="{51AB5E8C-DA29-F543-AA82-E3C0444BB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5" name="AutoShape 175">
              <a:extLst>
                <a:ext uri="{FF2B5EF4-FFF2-40B4-BE49-F238E27FC236}">
                  <a16:creationId xmlns:a16="http://schemas.microsoft.com/office/drawing/2014/main" id="{ECC97CA2-9BF9-AC42-93A7-08F531929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6" name="Oval 176">
              <a:extLst>
                <a:ext uri="{FF2B5EF4-FFF2-40B4-BE49-F238E27FC236}">
                  <a16:creationId xmlns:a16="http://schemas.microsoft.com/office/drawing/2014/main" id="{7DFF487A-620D-B94B-8455-1E84061B6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7" name="Oval 177">
              <a:extLst>
                <a:ext uri="{FF2B5EF4-FFF2-40B4-BE49-F238E27FC236}">
                  <a16:creationId xmlns:a16="http://schemas.microsoft.com/office/drawing/2014/main" id="{A16BD41A-B6A4-D04A-8EB2-0316CCD30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8" name="Oval 178">
              <a:extLst>
                <a:ext uri="{FF2B5EF4-FFF2-40B4-BE49-F238E27FC236}">
                  <a16:creationId xmlns:a16="http://schemas.microsoft.com/office/drawing/2014/main" id="{FC2BA1AF-4A9A-4243-B0EC-76AAE9F13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9" name="Rectangle 179">
              <a:extLst>
                <a:ext uri="{FF2B5EF4-FFF2-40B4-BE49-F238E27FC236}">
                  <a16:creationId xmlns:a16="http://schemas.microsoft.com/office/drawing/2014/main" id="{8BFA87B3-0B70-5640-BD33-A553E40D4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33" name="Group 43">
            <a:extLst>
              <a:ext uri="{FF2B5EF4-FFF2-40B4-BE49-F238E27FC236}">
                <a16:creationId xmlns:a16="http://schemas.microsoft.com/office/drawing/2014/main" id="{C4F663FE-5F45-CE47-85DD-15B11F49D43C}"/>
              </a:ext>
            </a:extLst>
          </p:cNvPr>
          <p:cNvGrpSpPr>
            <a:grpSpLocks/>
          </p:cNvGrpSpPr>
          <p:nvPr/>
        </p:nvGrpSpPr>
        <p:grpSpPr bwMode="auto">
          <a:xfrm>
            <a:off x="1323975" y="1595438"/>
            <a:ext cx="976312" cy="1460500"/>
            <a:chOff x="651" y="681"/>
            <a:chExt cx="615" cy="920"/>
          </a:xfrm>
        </p:grpSpPr>
        <p:sp>
          <p:nvSpPr>
            <p:cNvPr id="534" name="Freeform 44">
              <a:extLst>
                <a:ext uri="{FF2B5EF4-FFF2-40B4-BE49-F238E27FC236}">
                  <a16:creationId xmlns:a16="http://schemas.microsoft.com/office/drawing/2014/main" id="{891F45F2-C6F3-C642-99A3-916BE7A36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7951 w 10000"/>
                <a:gd name="connsiteY3" fmla="*/ 8723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7951" y="8723"/>
                  </a:lnTo>
                  <a:lnTo>
                    <a:pt x="8212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alpha val="7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35" name="Group 45">
              <a:extLst>
                <a:ext uri="{FF2B5EF4-FFF2-40B4-BE49-F238E27FC236}">
                  <a16:creationId xmlns:a16="http://schemas.microsoft.com/office/drawing/2014/main" id="{03424AF6-F140-5044-B424-F839DC56C6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34"/>
              <a:chOff x="569" y="2954"/>
              <a:chExt cx="500" cy="834"/>
            </a:xfrm>
          </p:grpSpPr>
          <p:sp>
            <p:nvSpPr>
              <p:cNvPr id="536" name="Rectangle 46">
                <a:extLst>
                  <a:ext uri="{FF2B5EF4-FFF2-40B4-BE49-F238E27FC236}">
                    <a16:creationId xmlns:a16="http://schemas.microsoft.com/office/drawing/2014/main" id="{2A83F15E-AC56-9047-933E-C7FC4B751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7" name="Text Box 47">
                <a:extLst>
                  <a:ext uri="{FF2B5EF4-FFF2-40B4-BE49-F238E27FC236}">
                    <a16:creationId xmlns:a16="http://schemas.microsoft.com/office/drawing/2014/main" id="{40B4C487-0D29-384E-9FBF-2933FC189F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" y="2954"/>
                <a:ext cx="453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538" name="Line 48">
                <a:extLst>
                  <a:ext uri="{FF2B5EF4-FFF2-40B4-BE49-F238E27FC236}">
                    <a16:creationId xmlns:a16="http://schemas.microsoft.com/office/drawing/2014/main" id="{E5855A0A-4145-524E-AF03-40B19030B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9" name="Line 49">
                <a:extLst>
                  <a:ext uri="{FF2B5EF4-FFF2-40B4-BE49-F238E27FC236}">
                    <a16:creationId xmlns:a16="http://schemas.microsoft.com/office/drawing/2014/main" id="{5337342B-4FDA-0646-A04C-3117B3209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0" name="Line 50">
                <a:extLst>
                  <a:ext uri="{FF2B5EF4-FFF2-40B4-BE49-F238E27FC236}">
                    <a16:creationId xmlns:a16="http://schemas.microsoft.com/office/drawing/2014/main" id="{B1569789-ADB1-1343-8746-60FF932C5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1" name="Line 51">
                <a:extLst>
                  <a:ext uri="{FF2B5EF4-FFF2-40B4-BE49-F238E27FC236}">
                    <a16:creationId xmlns:a16="http://schemas.microsoft.com/office/drawing/2014/main" id="{3227A074-26EB-4F40-9804-D2ECB13D8C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25" name="Group 336">
            <a:extLst>
              <a:ext uri="{FF2B5EF4-FFF2-40B4-BE49-F238E27FC236}">
                <a16:creationId xmlns:a16="http://schemas.microsoft.com/office/drawing/2014/main" id="{107D05EF-6115-084F-86DB-BA3615F99A17}"/>
              </a:ext>
            </a:extLst>
          </p:cNvPr>
          <p:cNvGrpSpPr>
            <a:grpSpLocks/>
          </p:cNvGrpSpPr>
          <p:nvPr/>
        </p:nvGrpSpPr>
        <p:grpSpPr bwMode="auto">
          <a:xfrm>
            <a:off x="1751013" y="4270375"/>
            <a:ext cx="973137" cy="1416050"/>
            <a:chOff x="4000" y="1895"/>
            <a:chExt cx="613" cy="892"/>
          </a:xfrm>
        </p:grpSpPr>
        <p:sp>
          <p:nvSpPr>
            <p:cNvPr id="726" name="Freeform 328">
              <a:extLst>
                <a:ext uri="{FF2B5EF4-FFF2-40B4-BE49-F238E27FC236}">
                  <a16:creationId xmlns:a16="http://schemas.microsoft.com/office/drawing/2014/main" id="{C808993F-94F8-8A45-897A-1CEA5B97A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" y="1912"/>
              <a:ext cx="602" cy="875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9536 w 10000"/>
                <a:gd name="connsiteY1" fmla="*/ 7497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9967"/>
                <a:gd name="connsiteY0" fmla="*/ 0 h 9690"/>
                <a:gd name="connsiteX1" fmla="*/ 9867 w 9967"/>
                <a:gd name="connsiteY1" fmla="*/ 6212 h 9690"/>
                <a:gd name="connsiteX2" fmla="*/ 9967 w 9967"/>
                <a:gd name="connsiteY2" fmla="*/ 9690 h 9690"/>
                <a:gd name="connsiteX3" fmla="*/ 0 w 9967"/>
                <a:gd name="connsiteY3" fmla="*/ 8726 h 9690"/>
                <a:gd name="connsiteX4" fmla="*/ 7550 w 9967"/>
                <a:gd name="connsiteY4" fmla="*/ 8306 h 9690"/>
                <a:gd name="connsiteX5" fmla="*/ 8212 w 9967"/>
                <a:gd name="connsiteY5" fmla="*/ 0 h 9690"/>
                <a:gd name="connsiteX0" fmla="*/ 8239 w 10000"/>
                <a:gd name="connsiteY0" fmla="*/ 0 h 10000"/>
                <a:gd name="connsiteX1" fmla="*/ 9900 w 10000"/>
                <a:gd name="connsiteY1" fmla="*/ 6411 h 10000"/>
                <a:gd name="connsiteX2" fmla="*/ 10000 w 10000"/>
                <a:gd name="connsiteY2" fmla="*/ 10000 h 10000"/>
                <a:gd name="connsiteX3" fmla="*/ 0 w 10000"/>
                <a:gd name="connsiteY3" fmla="*/ 9005 h 10000"/>
                <a:gd name="connsiteX4" fmla="*/ 7575 w 10000"/>
                <a:gd name="connsiteY4" fmla="*/ 8572 h 10000"/>
                <a:gd name="connsiteX5" fmla="*/ 8239 w 10000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8239" y="0"/>
                  </a:moveTo>
                  <a:cubicBezTo>
                    <a:pt x="8793" y="2137"/>
                    <a:pt x="8981" y="4731"/>
                    <a:pt x="9900" y="6411"/>
                  </a:cubicBezTo>
                  <a:cubicBezTo>
                    <a:pt x="10055" y="7271"/>
                    <a:pt x="9844" y="9139"/>
                    <a:pt x="10000" y="10000"/>
                  </a:cubicBezTo>
                  <a:cubicBezTo>
                    <a:pt x="6733" y="9577"/>
                    <a:pt x="3333" y="9337"/>
                    <a:pt x="0" y="9005"/>
                  </a:cubicBezTo>
                  <a:lnTo>
                    <a:pt x="7575" y="8572"/>
                  </a:lnTo>
                  <a:cubicBezTo>
                    <a:pt x="7797" y="5714"/>
                    <a:pt x="8017" y="2858"/>
                    <a:pt x="8239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99000">
                  <a:schemeClr val="bg1">
                    <a:alpha val="82000"/>
                  </a:schemeClr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27" name="Group 329">
              <a:extLst>
                <a:ext uri="{FF2B5EF4-FFF2-40B4-BE49-F238E27FC236}">
                  <a16:creationId xmlns:a16="http://schemas.microsoft.com/office/drawing/2014/main" id="{B5BE8796-97B9-3644-B950-2C1616F274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0" y="1895"/>
              <a:ext cx="500" cy="834"/>
              <a:chOff x="569" y="2954"/>
              <a:chExt cx="500" cy="834"/>
            </a:xfrm>
          </p:grpSpPr>
          <p:sp>
            <p:nvSpPr>
              <p:cNvPr id="728" name="Rectangle 330">
                <a:extLst>
                  <a:ext uri="{FF2B5EF4-FFF2-40B4-BE49-F238E27FC236}">
                    <a16:creationId xmlns:a16="http://schemas.microsoft.com/office/drawing/2014/main" id="{91474FC9-D174-724F-8612-26D3BA8DB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9" name="Text Box 331">
                <a:extLst>
                  <a:ext uri="{FF2B5EF4-FFF2-40B4-BE49-F238E27FC236}">
                    <a16:creationId xmlns:a16="http://schemas.microsoft.com/office/drawing/2014/main" id="{A5CD626E-60BB-A74C-964A-D17E6993C7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" y="2954"/>
                <a:ext cx="453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730" name="Line 332">
                <a:extLst>
                  <a:ext uri="{FF2B5EF4-FFF2-40B4-BE49-F238E27FC236}">
                    <a16:creationId xmlns:a16="http://schemas.microsoft.com/office/drawing/2014/main" id="{92735F6A-D69A-0741-B5A9-AD43554A9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1" name="Line 333">
                <a:extLst>
                  <a:ext uri="{FF2B5EF4-FFF2-40B4-BE49-F238E27FC236}">
                    <a16:creationId xmlns:a16="http://schemas.microsoft.com/office/drawing/2014/main" id="{8EFB313E-BEDF-E246-B22C-448C44512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2" name="Line 334">
                <a:extLst>
                  <a:ext uri="{FF2B5EF4-FFF2-40B4-BE49-F238E27FC236}">
                    <a16:creationId xmlns:a16="http://schemas.microsoft.com/office/drawing/2014/main" id="{826CB045-CB87-5742-B58C-FEAC79CB0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3" name="Line 335">
                <a:extLst>
                  <a:ext uri="{FF2B5EF4-FFF2-40B4-BE49-F238E27FC236}">
                    <a16:creationId xmlns:a16="http://schemas.microsoft.com/office/drawing/2014/main" id="{8B5391D7-FC0B-6B43-8C19-675DAEA82C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25" name="Group 44">
            <a:extLst>
              <a:ext uri="{FF2B5EF4-FFF2-40B4-BE49-F238E27FC236}">
                <a16:creationId xmlns:a16="http://schemas.microsoft.com/office/drawing/2014/main" id="{7D080CBD-9770-0F45-BF83-E0C84073A156}"/>
              </a:ext>
            </a:extLst>
          </p:cNvPr>
          <p:cNvGrpSpPr>
            <a:grpSpLocks/>
          </p:cNvGrpSpPr>
          <p:nvPr/>
        </p:nvGrpSpPr>
        <p:grpSpPr bwMode="auto">
          <a:xfrm>
            <a:off x="544513" y="1574800"/>
            <a:ext cx="515937" cy="333375"/>
            <a:chOff x="328" y="678"/>
            <a:chExt cx="325" cy="210"/>
          </a:xfrm>
        </p:grpSpPr>
        <p:grpSp>
          <p:nvGrpSpPr>
            <p:cNvPr id="1326" name="Group 45">
              <a:extLst>
                <a:ext uri="{FF2B5EF4-FFF2-40B4-BE49-F238E27FC236}">
                  <a16:creationId xmlns:a16="http://schemas.microsoft.com/office/drawing/2014/main" id="{7590256B-9C4F-0C4E-9BC9-B6D369E67B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693"/>
              <a:ext cx="325" cy="154"/>
              <a:chOff x="844" y="3337"/>
              <a:chExt cx="325" cy="154"/>
            </a:xfrm>
          </p:grpSpPr>
          <p:sp>
            <p:nvSpPr>
              <p:cNvPr id="1328" name="Rectangle 46">
                <a:extLst>
                  <a:ext uri="{FF2B5EF4-FFF2-40B4-BE49-F238E27FC236}">
                    <a16:creationId xmlns:a16="http://schemas.microsoft.com/office/drawing/2014/main" id="{0A2ACA70-A173-A945-A6CE-F1BA1D552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29" name="Text Box 47">
                <a:extLst>
                  <a:ext uri="{FF2B5EF4-FFF2-40B4-BE49-F238E27FC236}">
                    <a16:creationId xmlns:a16="http://schemas.microsoft.com/office/drawing/2014/main" id="{C6594267-3465-984D-9173-0264280355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  <p:sp>
          <p:nvSpPr>
            <p:cNvPr id="1327" name="AutoShape 48">
              <a:extLst>
                <a:ext uri="{FF2B5EF4-FFF2-40B4-BE49-F238E27FC236}">
                  <a16:creationId xmlns:a16="http://schemas.microsoft.com/office/drawing/2014/main" id="{318DC197-ADA3-8D40-B2D1-6A3B69CE6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678"/>
              <a:ext cx="240" cy="210"/>
            </a:xfrm>
            <a:prstGeom prst="downArrow">
              <a:avLst>
                <a:gd name="adj1" fmla="val 49167"/>
                <a:gd name="adj2" fmla="val 24292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330" name="Rectangle 49">
            <a:extLst>
              <a:ext uri="{FF2B5EF4-FFF2-40B4-BE49-F238E27FC236}">
                <a16:creationId xmlns:a16="http://schemas.microsoft.com/office/drawing/2014/main" id="{99FA9281-64A1-3C45-962E-4C46EDCFA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800" y="1581150"/>
            <a:ext cx="4383088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HTTP request 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sent into TCP socket</a:t>
            </a:r>
          </a:p>
        </p:txBody>
      </p:sp>
      <p:sp>
        <p:nvSpPr>
          <p:cNvPr id="1331" name="Rectangle 50">
            <a:extLst>
              <a:ext uri="{FF2B5EF4-FFF2-40B4-BE49-F238E27FC236}">
                <a16:creationId xmlns:a16="http://schemas.microsoft.com/office/drawing/2014/main" id="{AA08BDAE-F57E-5E40-9927-D2F1F7617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4991" y="2527300"/>
            <a:ext cx="4558710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IP datagram containing HTTP request routed to www.google.com</a:t>
            </a:r>
          </a:p>
        </p:txBody>
      </p:sp>
      <p:sp>
        <p:nvSpPr>
          <p:cNvPr id="1332" name="Rectangle 51">
            <a:extLst>
              <a:ext uri="{FF2B5EF4-FFF2-40B4-BE49-F238E27FC236}">
                <a16:creationId xmlns:a16="http://schemas.microsoft.com/office/drawing/2014/main" id="{266F9D11-DB8B-9746-BCB5-3E2896050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9114" y="5168900"/>
            <a:ext cx="4364086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IP datagram containing HTTP reply routed back to client</a:t>
            </a:r>
          </a:p>
        </p:txBody>
      </p:sp>
      <p:sp>
        <p:nvSpPr>
          <p:cNvPr id="1335" name="Rectangle 229">
            <a:extLst>
              <a:ext uri="{FF2B5EF4-FFF2-40B4-BE49-F238E27FC236}">
                <a16:creationId xmlns:a16="http://schemas.microsoft.com/office/drawing/2014/main" id="{C5EC8EF9-6B00-CE43-96D3-46334FDB5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1340" y="3859213"/>
            <a:ext cx="4823823" cy="9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web server responds with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HTTP reply 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(containing web page)</a:t>
            </a:r>
          </a:p>
        </p:txBody>
      </p:sp>
      <p:grpSp>
        <p:nvGrpSpPr>
          <p:cNvPr id="1336" name="Group 357">
            <a:extLst>
              <a:ext uri="{FF2B5EF4-FFF2-40B4-BE49-F238E27FC236}">
                <a16:creationId xmlns:a16="http://schemas.microsoft.com/office/drawing/2014/main" id="{498FC3B9-C849-D046-93C0-E903FF687CA1}"/>
              </a:ext>
            </a:extLst>
          </p:cNvPr>
          <p:cNvGrpSpPr>
            <a:grpSpLocks/>
          </p:cNvGrpSpPr>
          <p:nvPr/>
        </p:nvGrpSpPr>
        <p:grpSpPr bwMode="auto">
          <a:xfrm>
            <a:off x="190500" y="1884363"/>
            <a:ext cx="1081088" cy="1058862"/>
            <a:chOff x="56" y="859"/>
            <a:chExt cx="681" cy="667"/>
          </a:xfrm>
        </p:grpSpPr>
        <p:grpSp>
          <p:nvGrpSpPr>
            <p:cNvPr id="1337" name="Group 230">
              <a:extLst>
                <a:ext uri="{FF2B5EF4-FFF2-40B4-BE49-F238E27FC236}">
                  <a16:creationId xmlns:a16="http://schemas.microsoft.com/office/drawing/2014/main" id="{211485D0-CF18-8243-B23E-3DF2FE0182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79" cy="154"/>
              <a:chOff x="740" y="3209"/>
              <a:chExt cx="379" cy="154"/>
            </a:xfrm>
          </p:grpSpPr>
          <p:grpSp>
            <p:nvGrpSpPr>
              <p:cNvPr id="1363" name="Group 231">
                <a:extLst>
                  <a:ext uri="{FF2B5EF4-FFF2-40B4-BE49-F238E27FC236}">
                    <a16:creationId xmlns:a16="http://schemas.microsoft.com/office/drawing/2014/main" id="{60D840E1-BAA7-6747-854D-AC0EC30943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325" cy="154"/>
                <a:chOff x="844" y="3337"/>
                <a:chExt cx="325" cy="154"/>
              </a:xfrm>
            </p:grpSpPr>
            <p:sp>
              <p:nvSpPr>
                <p:cNvPr id="1366" name="Rectangle 232">
                  <a:extLst>
                    <a:ext uri="{FF2B5EF4-FFF2-40B4-BE49-F238E27FC236}">
                      <a16:creationId xmlns:a16="http://schemas.microsoft.com/office/drawing/2014/main" id="{F6DEB09B-85EA-8A4F-B600-C0A42D5F16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67" name="Text Box 233">
                  <a:extLst>
                    <a:ext uri="{FF2B5EF4-FFF2-40B4-BE49-F238E27FC236}">
                      <a16:creationId xmlns:a16="http://schemas.microsoft.com/office/drawing/2014/main" id="{6BB9D797-F7E1-EE4F-9126-32E8EE85494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sp>
            <p:nvSpPr>
              <p:cNvPr id="1364" name="Rectangle 234">
                <a:extLst>
                  <a:ext uri="{FF2B5EF4-FFF2-40B4-BE49-F238E27FC236}">
                    <a16:creationId xmlns:a16="http://schemas.microsoft.com/office/drawing/2014/main" id="{0133C8DE-62B1-B14A-8153-6B446DA19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65" name="Rectangle 235">
                <a:extLst>
                  <a:ext uri="{FF2B5EF4-FFF2-40B4-BE49-F238E27FC236}">
                    <a16:creationId xmlns:a16="http://schemas.microsoft.com/office/drawing/2014/main" id="{35F0D385-1891-B544-83AB-60FBCA31A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338" name="Group 236">
              <a:extLst>
                <a:ext uri="{FF2B5EF4-FFF2-40B4-BE49-F238E27FC236}">
                  <a16:creationId xmlns:a16="http://schemas.microsoft.com/office/drawing/2014/main" id="{D35C09D2-55E4-1E46-A8DD-4F7F9A32BB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79" cy="154"/>
              <a:chOff x="836" y="3305"/>
              <a:chExt cx="379" cy="154"/>
            </a:xfrm>
          </p:grpSpPr>
          <p:grpSp>
            <p:nvGrpSpPr>
              <p:cNvPr id="1357" name="Group 237">
                <a:extLst>
                  <a:ext uri="{FF2B5EF4-FFF2-40B4-BE49-F238E27FC236}">
                    <a16:creationId xmlns:a16="http://schemas.microsoft.com/office/drawing/2014/main" id="{8568F975-82C6-A245-BE57-C6B8341A2A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325" cy="154"/>
                <a:chOff x="844" y="3337"/>
                <a:chExt cx="325" cy="154"/>
              </a:xfrm>
            </p:grpSpPr>
            <p:sp>
              <p:nvSpPr>
                <p:cNvPr id="1361" name="Rectangle 238">
                  <a:extLst>
                    <a:ext uri="{FF2B5EF4-FFF2-40B4-BE49-F238E27FC236}">
                      <a16:creationId xmlns:a16="http://schemas.microsoft.com/office/drawing/2014/main" id="{95728DE9-470A-9F4E-82B4-F58E4FC882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62" name="Text Box 239">
                  <a:extLst>
                    <a:ext uri="{FF2B5EF4-FFF2-40B4-BE49-F238E27FC236}">
                      <a16:creationId xmlns:a16="http://schemas.microsoft.com/office/drawing/2014/main" id="{6497CDFB-8416-6643-AC3B-D3BAAE9565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grpSp>
            <p:nvGrpSpPr>
              <p:cNvPr id="1358" name="Group 240">
                <a:extLst>
                  <a:ext uri="{FF2B5EF4-FFF2-40B4-BE49-F238E27FC236}">
                    <a16:creationId xmlns:a16="http://schemas.microsoft.com/office/drawing/2014/main" id="{BC9BDF36-2BB9-284A-9094-CEABBD97B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1359" name="Rectangle 241">
                  <a:extLst>
                    <a:ext uri="{FF2B5EF4-FFF2-40B4-BE49-F238E27FC236}">
                      <a16:creationId xmlns:a16="http://schemas.microsoft.com/office/drawing/2014/main" id="{015762AE-9D71-7F43-AB3C-5771B544E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60" name="Rectangle 242">
                  <a:extLst>
                    <a:ext uri="{FF2B5EF4-FFF2-40B4-BE49-F238E27FC236}">
                      <a16:creationId xmlns:a16="http://schemas.microsoft.com/office/drawing/2014/main" id="{BB45A8C1-A77B-CF46-87CA-131561CF2E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39" name="Group 243">
              <a:extLst>
                <a:ext uri="{FF2B5EF4-FFF2-40B4-BE49-F238E27FC236}">
                  <a16:creationId xmlns:a16="http://schemas.microsoft.com/office/drawing/2014/main" id="{1C89D901-01BF-A841-BD93-150D9FBDE3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1355" name="Rectangle 244">
                <a:extLst>
                  <a:ext uri="{FF2B5EF4-FFF2-40B4-BE49-F238E27FC236}">
                    <a16:creationId xmlns:a16="http://schemas.microsoft.com/office/drawing/2014/main" id="{DDCC2DC4-37D5-AD43-AD6B-0CDC2F621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56" name="Rectangle 245">
                <a:extLst>
                  <a:ext uri="{FF2B5EF4-FFF2-40B4-BE49-F238E27FC236}">
                    <a16:creationId xmlns:a16="http://schemas.microsoft.com/office/drawing/2014/main" id="{A9608D03-34B6-A04D-9860-20DD5F48C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340" name="Group 246">
              <a:extLst>
                <a:ext uri="{FF2B5EF4-FFF2-40B4-BE49-F238E27FC236}">
                  <a16:creationId xmlns:a16="http://schemas.microsoft.com/office/drawing/2014/main" id="{16BA17B6-D2AB-8E47-B2F9-3F2DED5ABB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" y="1189"/>
              <a:ext cx="681" cy="154"/>
              <a:chOff x="504" y="3523"/>
              <a:chExt cx="681" cy="154"/>
            </a:xfrm>
          </p:grpSpPr>
          <p:grpSp>
            <p:nvGrpSpPr>
              <p:cNvPr id="1342" name="Group 247">
                <a:extLst>
                  <a:ext uri="{FF2B5EF4-FFF2-40B4-BE49-F238E27FC236}">
                    <a16:creationId xmlns:a16="http://schemas.microsoft.com/office/drawing/2014/main" id="{C160BE36-EC02-D940-9D1D-9591143A06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3" y="3523"/>
                <a:ext cx="492" cy="154"/>
                <a:chOff x="723" y="3453"/>
                <a:chExt cx="492" cy="154"/>
              </a:xfrm>
            </p:grpSpPr>
            <p:grpSp>
              <p:nvGrpSpPr>
                <p:cNvPr id="1346" name="Group 248">
                  <a:extLst>
                    <a:ext uri="{FF2B5EF4-FFF2-40B4-BE49-F238E27FC236}">
                      <a16:creationId xmlns:a16="http://schemas.microsoft.com/office/drawing/2014/main" id="{283F0D02-4B90-6143-8184-A9DB804018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453"/>
                  <a:ext cx="379" cy="154"/>
                  <a:chOff x="836" y="3305"/>
                  <a:chExt cx="379" cy="154"/>
                </a:xfrm>
              </p:grpSpPr>
              <p:grpSp>
                <p:nvGrpSpPr>
                  <p:cNvPr id="1349" name="Group 249">
                    <a:extLst>
                      <a:ext uri="{FF2B5EF4-FFF2-40B4-BE49-F238E27FC236}">
                        <a16:creationId xmlns:a16="http://schemas.microsoft.com/office/drawing/2014/main" id="{67049BBA-983F-3D41-8E5A-CD1393902B9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90" y="3305"/>
                    <a:ext cx="325" cy="154"/>
                    <a:chOff x="844" y="3337"/>
                    <a:chExt cx="325" cy="154"/>
                  </a:xfrm>
                </p:grpSpPr>
                <p:sp>
                  <p:nvSpPr>
                    <p:cNvPr id="1353" name="Rectangle 250">
                      <a:extLst>
                        <a:ext uri="{FF2B5EF4-FFF2-40B4-BE49-F238E27FC236}">
                          <a16:creationId xmlns:a16="http://schemas.microsoft.com/office/drawing/2014/main" id="{68B3C2DF-C8E3-124D-BFEC-8D6B75EA47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9" y="3370"/>
                      <a:ext cx="245" cy="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354" name="Text Box 251">
                      <a:extLst>
                        <a:ext uri="{FF2B5EF4-FFF2-40B4-BE49-F238E27FC236}">
                          <a16:creationId xmlns:a16="http://schemas.microsoft.com/office/drawing/2014/main" id="{7C7E334C-58E7-9A43-AE59-87AF2FEDF35F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4" y="3337"/>
                      <a:ext cx="325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HTTP</a:t>
                      </a:r>
                    </a:p>
                  </p:txBody>
                </p:sp>
              </p:grpSp>
              <p:grpSp>
                <p:nvGrpSpPr>
                  <p:cNvPr id="1350" name="Group 252">
                    <a:extLst>
                      <a:ext uri="{FF2B5EF4-FFF2-40B4-BE49-F238E27FC236}">
                        <a16:creationId xmlns:a16="http://schemas.microsoft.com/office/drawing/2014/main" id="{8F9FBDEA-818E-9640-98FC-B4BED7F4807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334"/>
                    <a:ext cx="354" cy="94"/>
                    <a:chOff x="836" y="3334"/>
                    <a:chExt cx="354" cy="94"/>
                  </a:xfrm>
                </p:grpSpPr>
                <p:sp>
                  <p:nvSpPr>
                    <p:cNvPr id="1351" name="Rectangle 253">
                      <a:extLst>
                        <a:ext uri="{FF2B5EF4-FFF2-40B4-BE49-F238E27FC236}">
                          <a16:creationId xmlns:a16="http://schemas.microsoft.com/office/drawing/2014/main" id="{6A64B999-D129-854E-B639-2BFA092804A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6" y="3340"/>
                      <a:ext cx="88" cy="82"/>
                    </a:xfrm>
                    <a:prstGeom prst="rect">
                      <a:avLst/>
                    </a:prstGeom>
                    <a:solidFill>
                      <a:srgbClr val="00CC99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352" name="Rectangle 254">
                      <a:extLst>
                        <a:ext uri="{FF2B5EF4-FFF2-40B4-BE49-F238E27FC236}">
                          <a16:creationId xmlns:a16="http://schemas.microsoft.com/office/drawing/2014/main" id="{F4C7C486-565F-8C44-97CC-F98A59FD7EF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6" y="3334"/>
                      <a:ext cx="354" cy="94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00CC99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</p:grpSp>
            </p:grpSp>
            <p:sp>
              <p:nvSpPr>
                <p:cNvPr id="1347" name="Rectangle 255">
                  <a:extLst>
                    <a:ext uri="{FF2B5EF4-FFF2-40B4-BE49-F238E27FC236}">
                      <a16:creationId xmlns:a16="http://schemas.microsoft.com/office/drawing/2014/main" id="{4557EB11-2CE1-A94C-A3B8-AC3F6671AA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" y="3484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48" name="Rectangle 256">
                  <a:extLst>
                    <a:ext uri="{FF2B5EF4-FFF2-40B4-BE49-F238E27FC236}">
                      <a16:creationId xmlns:a16="http://schemas.microsoft.com/office/drawing/2014/main" id="{06C978F1-F28F-B246-B76C-56C2AE79DC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" y="3473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43" name="Rectangle 257">
                <a:extLst>
                  <a:ext uri="{FF2B5EF4-FFF2-40B4-BE49-F238E27FC236}">
                    <a16:creationId xmlns:a16="http://schemas.microsoft.com/office/drawing/2014/main" id="{72D59FC1-58FA-6140-A61A-9A23AED6B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" y="3545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44" name="Rectangle 258">
                <a:extLst>
                  <a:ext uri="{FF2B5EF4-FFF2-40B4-BE49-F238E27FC236}">
                    <a16:creationId xmlns:a16="http://schemas.microsoft.com/office/drawing/2014/main" id="{DD90E8AF-5786-D844-9163-A5312426F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3544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45" name="Rectangle 259">
                <a:extLst>
                  <a:ext uri="{FF2B5EF4-FFF2-40B4-BE49-F238E27FC236}">
                    <a16:creationId xmlns:a16="http://schemas.microsoft.com/office/drawing/2014/main" id="{F29D8D75-D4E7-BC40-B894-F7552FDC1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3529"/>
                <a:ext cx="681" cy="13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341" name="AutoShape 356">
              <a:extLst>
                <a:ext uri="{FF2B5EF4-FFF2-40B4-BE49-F238E27FC236}">
                  <a16:creationId xmlns:a16="http://schemas.microsoft.com/office/drawing/2014/main" id="{821D161B-1E7C-EE45-B496-924C0605B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" y="859"/>
              <a:ext cx="240" cy="667"/>
            </a:xfrm>
            <a:prstGeom prst="downArrow">
              <a:avLst>
                <a:gd name="adj1" fmla="val 49167"/>
                <a:gd name="adj2" fmla="val 675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368" name="Group 389">
            <a:extLst>
              <a:ext uri="{FF2B5EF4-FFF2-40B4-BE49-F238E27FC236}">
                <a16:creationId xmlns:a16="http://schemas.microsoft.com/office/drawing/2014/main" id="{5FF729A6-CAC3-2349-9B60-CAA70F09B9AD}"/>
              </a:ext>
            </a:extLst>
          </p:cNvPr>
          <p:cNvGrpSpPr>
            <a:grpSpLocks/>
          </p:cNvGrpSpPr>
          <p:nvPr/>
        </p:nvGrpSpPr>
        <p:grpSpPr bwMode="auto">
          <a:xfrm>
            <a:off x="193675" y="2411413"/>
            <a:ext cx="1081088" cy="244475"/>
            <a:chOff x="0" y="2762"/>
            <a:chExt cx="681" cy="154"/>
          </a:xfrm>
        </p:grpSpPr>
        <p:sp>
          <p:nvSpPr>
            <p:cNvPr id="1369" name="Rectangle 388">
              <a:extLst>
                <a:ext uri="{FF2B5EF4-FFF2-40B4-BE49-F238E27FC236}">
                  <a16:creationId xmlns:a16="http://schemas.microsoft.com/office/drawing/2014/main" id="{E399C489-E20D-234E-A19C-FF79E5C6C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768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370" name="Group 376">
              <a:extLst>
                <a:ext uri="{FF2B5EF4-FFF2-40B4-BE49-F238E27FC236}">
                  <a16:creationId xmlns:a16="http://schemas.microsoft.com/office/drawing/2014/main" id="{8BFB1694-C915-7847-9185-7CD60899D0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" y="2762"/>
              <a:ext cx="492" cy="154"/>
              <a:chOff x="723" y="3453"/>
              <a:chExt cx="492" cy="154"/>
            </a:xfrm>
          </p:grpSpPr>
          <p:grpSp>
            <p:nvGrpSpPr>
              <p:cNvPr id="1373" name="Group 377">
                <a:extLst>
                  <a:ext uri="{FF2B5EF4-FFF2-40B4-BE49-F238E27FC236}">
                    <a16:creationId xmlns:a16="http://schemas.microsoft.com/office/drawing/2014/main" id="{361FD504-1404-A149-B3B0-047E46A73E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79" cy="154"/>
                <a:chOff x="836" y="3305"/>
                <a:chExt cx="379" cy="154"/>
              </a:xfrm>
            </p:grpSpPr>
            <p:grpSp>
              <p:nvGrpSpPr>
                <p:cNvPr id="1376" name="Group 378">
                  <a:extLst>
                    <a:ext uri="{FF2B5EF4-FFF2-40B4-BE49-F238E27FC236}">
                      <a16:creationId xmlns:a16="http://schemas.microsoft.com/office/drawing/2014/main" id="{AAC045A9-76D6-2F49-8E91-19BB1CDAAB5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1380" name="Rectangle 379">
                    <a:extLst>
                      <a:ext uri="{FF2B5EF4-FFF2-40B4-BE49-F238E27FC236}">
                        <a16:creationId xmlns:a16="http://schemas.microsoft.com/office/drawing/2014/main" id="{9D5B8A86-4BAE-264F-8BFD-27D84CC4E3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381" name="Text Box 380">
                    <a:extLst>
                      <a:ext uri="{FF2B5EF4-FFF2-40B4-BE49-F238E27FC236}">
                        <a16:creationId xmlns:a16="http://schemas.microsoft.com/office/drawing/2014/main" id="{D060CE99-A218-C244-9EC4-755E76B54F1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grpSp>
              <p:nvGrpSpPr>
                <p:cNvPr id="1377" name="Group 381">
                  <a:extLst>
                    <a:ext uri="{FF2B5EF4-FFF2-40B4-BE49-F238E27FC236}">
                      <a16:creationId xmlns:a16="http://schemas.microsoft.com/office/drawing/2014/main" id="{4756CFF7-7124-2C43-BF13-A00B2EDF51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378" name="Rectangle 382">
                    <a:extLst>
                      <a:ext uri="{FF2B5EF4-FFF2-40B4-BE49-F238E27FC236}">
                        <a16:creationId xmlns:a16="http://schemas.microsoft.com/office/drawing/2014/main" id="{241A9728-0FEA-4540-A0EA-B61A59FBD9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379" name="Rectangle 383">
                    <a:extLst>
                      <a:ext uri="{FF2B5EF4-FFF2-40B4-BE49-F238E27FC236}">
                        <a16:creationId xmlns:a16="http://schemas.microsoft.com/office/drawing/2014/main" id="{D78C14E3-D995-1340-ADB9-4D5A5327F9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1374" name="Rectangle 384">
                <a:extLst>
                  <a:ext uri="{FF2B5EF4-FFF2-40B4-BE49-F238E27FC236}">
                    <a16:creationId xmlns:a16="http://schemas.microsoft.com/office/drawing/2014/main" id="{3002B227-5C5A-C245-A8B9-F5EEF9AAD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75" name="Rectangle 385">
                <a:extLst>
                  <a:ext uri="{FF2B5EF4-FFF2-40B4-BE49-F238E27FC236}">
                    <a16:creationId xmlns:a16="http://schemas.microsoft.com/office/drawing/2014/main" id="{79FACD39-A2D2-2E45-AC4A-B5B1F0B51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371" name="Rectangle 386">
              <a:extLst>
                <a:ext uri="{FF2B5EF4-FFF2-40B4-BE49-F238E27FC236}">
                  <a16:creationId xmlns:a16="http://schemas.microsoft.com/office/drawing/2014/main" id="{7D8F1886-A84D-7341-AA77-305A78453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784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72" name="Rectangle 387">
              <a:extLst>
                <a:ext uri="{FF2B5EF4-FFF2-40B4-BE49-F238E27FC236}">
                  <a16:creationId xmlns:a16="http://schemas.microsoft.com/office/drawing/2014/main" id="{CE065416-38D0-E342-B700-A10B7D715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2783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382" name="Group 391">
            <a:extLst>
              <a:ext uri="{FF2B5EF4-FFF2-40B4-BE49-F238E27FC236}">
                <a16:creationId xmlns:a16="http://schemas.microsoft.com/office/drawing/2014/main" id="{1D3A8E6C-9163-1E40-91B0-9B85B7BC2F78}"/>
              </a:ext>
            </a:extLst>
          </p:cNvPr>
          <p:cNvGrpSpPr>
            <a:grpSpLocks/>
          </p:cNvGrpSpPr>
          <p:nvPr/>
        </p:nvGrpSpPr>
        <p:grpSpPr bwMode="auto">
          <a:xfrm>
            <a:off x="665163" y="4308475"/>
            <a:ext cx="1081087" cy="949325"/>
            <a:chOff x="2231" y="3555"/>
            <a:chExt cx="681" cy="598"/>
          </a:xfrm>
        </p:grpSpPr>
        <p:grpSp>
          <p:nvGrpSpPr>
            <p:cNvPr id="1383" name="Group 392">
              <a:extLst>
                <a:ext uri="{FF2B5EF4-FFF2-40B4-BE49-F238E27FC236}">
                  <a16:creationId xmlns:a16="http://schemas.microsoft.com/office/drawing/2014/main" id="{A674A9D4-6F7C-B94A-9520-EAA53D16DE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31" y="3684"/>
              <a:ext cx="681" cy="469"/>
              <a:chOff x="152" y="970"/>
              <a:chExt cx="681" cy="469"/>
            </a:xfrm>
          </p:grpSpPr>
          <p:grpSp>
            <p:nvGrpSpPr>
              <p:cNvPr id="1387" name="Group 393">
                <a:extLst>
                  <a:ext uri="{FF2B5EF4-FFF2-40B4-BE49-F238E27FC236}">
                    <a16:creationId xmlns:a16="http://schemas.microsoft.com/office/drawing/2014/main" id="{ECA31A49-36D5-D046-A36F-1F01D82268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" y="970"/>
                <a:ext cx="379" cy="154"/>
                <a:chOff x="740" y="3209"/>
                <a:chExt cx="379" cy="154"/>
              </a:xfrm>
            </p:grpSpPr>
            <p:grpSp>
              <p:nvGrpSpPr>
                <p:cNvPr id="1412" name="Group 394">
                  <a:extLst>
                    <a:ext uri="{FF2B5EF4-FFF2-40B4-BE49-F238E27FC236}">
                      <a16:creationId xmlns:a16="http://schemas.microsoft.com/office/drawing/2014/main" id="{4D848505-175F-5146-A9DC-10D8133DEA2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25" cy="154"/>
                  <a:chOff x="844" y="3337"/>
                  <a:chExt cx="325" cy="154"/>
                </a:xfrm>
              </p:grpSpPr>
              <p:sp>
                <p:nvSpPr>
                  <p:cNvPr id="1415" name="Rectangle 395">
                    <a:extLst>
                      <a:ext uri="{FF2B5EF4-FFF2-40B4-BE49-F238E27FC236}">
                        <a16:creationId xmlns:a16="http://schemas.microsoft.com/office/drawing/2014/main" id="{1B7B2BFE-FCCC-0443-9DE6-4C9F521507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16" name="Text Box 396">
                    <a:extLst>
                      <a:ext uri="{FF2B5EF4-FFF2-40B4-BE49-F238E27FC236}">
                        <a16:creationId xmlns:a16="http://schemas.microsoft.com/office/drawing/2014/main" id="{5EBE232F-06DA-C84A-B28A-9D91E0CB5E5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sp>
              <p:nvSpPr>
                <p:cNvPr id="1413" name="Rectangle 397">
                  <a:extLst>
                    <a:ext uri="{FF2B5EF4-FFF2-40B4-BE49-F238E27FC236}">
                      <a16:creationId xmlns:a16="http://schemas.microsoft.com/office/drawing/2014/main" id="{3165F2EA-E309-9D44-B809-074990ED43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14" name="Rectangle 398">
                  <a:extLst>
                    <a:ext uri="{FF2B5EF4-FFF2-40B4-BE49-F238E27FC236}">
                      <a16:creationId xmlns:a16="http://schemas.microsoft.com/office/drawing/2014/main" id="{347F2916-D218-544D-BCF9-22D27D084E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88" name="Group 399">
                <a:extLst>
                  <a:ext uri="{FF2B5EF4-FFF2-40B4-BE49-F238E27FC236}">
                    <a16:creationId xmlns:a16="http://schemas.microsoft.com/office/drawing/2014/main" id="{F06582F6-491B-3C4A-9DBF-38DAE177E3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" y="1118"/>
                <a:ext cx="379" cy="154"/>
                <a:chOff x="836" y="3305"/>
                <a:chExt cx="379" cy="154"/>
              </a:xfrm>
            </p:grpSpPr>
            <p:grpSp>
              <p:nvGrpSpPr>
                <p:cNvPr id="1406" name="Group 400">
                  <a:extLst>
                    <a:ext uri="{FF2B5EF4-FFF2-40B4-BE49-F238E27FC236}">
                      <a16:creationId xmlns:a16="http://schemas.microsoft.com/office/drawing/2014/main" id="{2B3331E0-1512-1948-88F6-2A59A45EE2A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1410" name="Rectangle 401">
                    <a:extLst>
                      <a:ext uri="{FF2B5EF4-FFF2-40B4-BE49-F238E27FC236}">
                        <a16:creationId xmlns:a16="http://schemas.microsoft.com/office/drawing/2014/main" id="{6CB9829F-BDFE-534D-A81C-6B90328697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11" name="Text Box 402">
                    <a:extLst>
                      <a:ext uri="{FF2B5EF4-FFF2-40B4-BE49-F238E27FC236}">
                        <a16:creationId xmlns:a16="http://schemas.microsoft.com/office/drawing/2014/main" id="{BF046B08-009C-B54A-845D-3EA97CF8A40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grpSp>
              <p:nvGrpSpPr>
                <p:cNvPr id="1407" name="Group 403">
                  <a:extLst>
                    <a:ext uri="{FF2B5EF4-FFF2-40B4-BE49-F238E27FC236}">
                      <a16:creationId xmlns:a16="http://schemas.microsoft.com/office/drawing/2014/main" id="{14C1AB36-B354-F748-BB41-D28297A570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408" name="Rectangle 404">
                    <a:extLst>
                      <a:ext uri="{FF2B5EF4-FFF2-40B4-BE49-F238E27FC236}">
                        <a16:creationId xmlns:a16="http://schemas.microsoft.com/office/drawing/2014/main" id="{92BCB4D4-EE6B-3A4F-90D1-058BD26F82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09" name="Rectangle 405">
                    <a:extLst>
                      <a:ext uri="{FF2B5EF4-FFF2-40B4-BE49-F238E27FC236}">
                        <a16:creationId xmlns:a16="http://schemas.microsoft.com/office/drawing/2014/main" id="{9DE8286C-561B-0248-8949-7BED3AE9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1389" name="Group 406">
                <a:extLst>
                  <a:ext uri="{FF2B5EF4-FFF2-40B4-BE49-F238E27FC236}">
                    <a16:creationId xmlns:a16="http://schemas.microsoft.com/office/drawing/2014/main" id="{8DE10AE3-BBFE-BE40-96BF-7BE290E4E2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3" y="1138"/>
                <a:ext cx="480" cy="112"/>
                <a:chOff x="627" y="3377"/>
                <a:chExt cx="480" cy="112"/>
              </a:xfrm>
            </p:grpSpPr>
            <p:sp>
              <p:nvSpPr>
                <p:cNvPr id="1404" name="Rectangle 407">
                  <a:extLst>
                    <a:ext uri="{FF2B5EF4-FFF2-40B4-BE49-F238E27FC236}">
                      <a16:creationId xmlns:a16="http://schemas.microsoft.com/office/drawing/2014/main" id="{398CBED0-24D0-4848-B4EC-C60335559E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05" name="Rectangle 408">
                  <a:extLst>
                    <a:ext uri="{FF2B5EF4-FFF2-40B4-BE49-F238E27FC236}">
                      <a16:creationId xmlns:a16="http://schemas.microsoft.com/office/drawing/2014/main" id="{F397ABF4-0C69-5B41-89DC-2D08E00F39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90" name="Group 409">
                <a:extLst>
                  <a:ext uri="{FF2B5EF4-FFF2-40B4-BE49-F238E27FC236}">
                    <a16:creationId xmlns:a16="http://schemas.microsoft.com/office/drawing/2014/main" id="{819ED642-BF66-A94A-97DC-306DF96BBF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" y="1285"/>
                <a:ext cx="681" cy="154"/>
                <a:chOff x="504" y="3523"/>
                <a:chExt cx="681" cy="154"/>
              </a:xfrm>
            </p:grpSpPr>
            <p:grpSp>
              <p:nvGrpSpPr>
                <p:cNvPr id="1391" name="Group 410">
                  <a:extLst>
                    <a:ext uri="{FF2B5EF4-FFF2-40B4-BE49-F238E27FC236}">
                      <a16:creationId xmlns:a16="http://schemas.microsoft.com/office/drawing/2014/main" id="{27961D25-0616-CA42-9129-0E007FA92F8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492" cy="154"/>
                  <a:chOff x="723" y="3453"/>
                  <a:chExt cx="492" cy="154"/>
                </a:xfrm>
              </p:grpSpPr>
              <p:grpSp>
                <p:nvGrpSpPr>
                  <p:cNvPr id="1395" name="Group 411">
                    <a:extLst>
                      <a:ext uri="{FF2B5EF4-FFF2-40B4-BE49-F238E27FC236}">
                        <a16:creationId xmlns:a16="http://schemas.microsoft.com/office/drawing/2014/main" id="{88AB7FD9-A804-4E47-8E9D-B9E88C6B03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79" cy="154"/>
                    <a:chOff x="836" y="3305"/>
                    <a:chExt cx="379" cy="154"/>
                  </a:xfrm>
                </p:grpSpPr>
                <p:grpSp>
                  <p:nvGrpSpPr>
                    <p:cNvPr id="1398" name="Group 412">
                      <a:extLst>
                        <a:ext uri="{FF2B5EF4-FFF2-40B4-BE49-F238E27FC236}">
                          <a16:creationId xmlns:a16="http://schemas.microsoft.com/office/drawing/2014/main" id="{D14E5602-12F4-B74A-8804-5BC51007E9F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25" cy="154"/>
                      <a:chOff x="844" y="3337"/>
                      <a:chExt cx="325" cy="154"/>
                    </a:xfrm>
                  </p:grpSpPr>
                  <p:sp>
                    <p:nvSpPr>
                      <p:cNvPr id="1402" name="Rectangle 413">
                        <a:extLst>
                          <a:ext uri="{FF2B5EF4-FFF2-40B4-BE49-F238E27FC236}">
                            <a16:creationId xmlns:a16="http://schemas.microsoft.com/office/drawing/2014/main" id="{1538BE46-64CA-5D4A-8631-B40DF60A873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403" name="Text Box 414">
                        <a:extLst>
                          <a:ext uri="{FF2B5EF4-FFF2-40B4-BE49-F238E27FC236}">
                            <a16:creationId xmlns:a16="http://schemas.microsoft.com/office/drawing/2014/main" id="{98BC5D4F-31BF-2A4D-8E15-113129FDE3D3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25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HTTP</a:t>
                        </a:r>
                      </a:p>
                    </p:txBody>
                  </p:sp>
                </p:grpSp>
                <p:grpSp>
                  <p:nvGrpSpPr>
                    <p:cNvPr id="1399" name="Group 415">
                      <a:extLst>
                        <a:ext uri="{FF2B5EF4-FFF2-40B4-BE49-F238E27FC236}">
                          <a16:creationId xmlns:a16="http://schemas.microsoft.com/office/drawing/2014/main" id="{F8E7AA7B-7457-2048-A1CB-FCD0F323A5A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1400" name="Rectangle 416">
                        <a:extLst>
                          <a:ext uri="{FF2B5EF4-FFF2-40B4-BE49-F238E27FC236}">
                            <a16:creationId xmlns:a16="http://schemas.microsoft.com/office/drawing/2014/main" id="{9A530D9A-28C0-DA45-B8C2-416245B6065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401" name="Rectangle 417">
                        <a:extLst>
                          <a:ext uri="{FF2B5EF4-FFF2-40B4-BE49-F238E27FC236}">
                            <a16:creationId xmlns:a16="http://schemas.microsoft.com/office/drawing/2014/main" id="{E8D004B1-9E38-DB47-9093-6438F10B136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1396" name="Rectangle 418">
                    <a:extLst>
                      <a:ext uri="{FF2B5EF4-FFF2-40B4-BE49-F238E27FC236}">
                        <a16:creationId xmlns:a16="http://schemas.microsoft.com/office/drawing/2014/main" id="{51FC546D-DB83-D444-A1E1-5B29F5568A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397" name="Rectangle 419">
                    <a:extLst>
                      <a:ext uri="{FF2B5EF4-FFF2-40B4-BE49-F238E27FC236}">
                        <a16:creationId xmlns:a16="http://schemas.microsoft.com/office/drawing/2014/main" id="{1EE5FD5E-781E-E945-A579-35AC91704A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1392" name="Rectangle 420">
                  <a:extLst>
                    <a:ext uri="{FF2B5EF4-FFF2-40B4-BE49-F238E27FC236}">
                      <a16:creationId xmlns:a16="http://schemas.microsoft.com/office/drawing/2014/main" id="{CC7E642E-916D-4741-8C6E-2D74E8F4E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93" name="Rectangle 421">
                  <a:extLst>
                    <a:ext uri="{FF2B5EF4-FFF2-40B4-BE49-F238E27FC236}">
                      <a16:creationId xmlns:a16="http://schemas.microsoft.com/office/drawing/2014/main" id="{3CD93751-BB57-E447-9D5E-3A454DEA47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94" name="Rectangle 422">
                  <a:extLst>
                    <a:ext uri="{FF2B5EF4-FFF2-40B4-BE49-F238E27FC236}">
                      <a16:creationId xmlns:a16="http://schemas.microsoft.com/office/drawing/2014/main" id="{9BFC2B4B-48CE-FA4B-944F-9260DEDC69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84" name="Group 423">
              <a:extLst>
                <a:ext uri="{FF2B5EF4-FFF2-40B4-BE49-F238E27FC236}">
                  <a16:creationId xmlns:a16="http://schemas.microsoft.com/office/drawing/2014/main" id="{56B3D7BE-60AE-B744-BD7F-65431AF8A6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7" y="3555"/>
              <a:ext cx="325" cy="154"/>
              <a:chOff x="844" y="3337"/>
              <a:chExt cx="325" cy="154"/>
            </a:xfrm>
          </p:grpSpPr>
          <p:sp>
            <p:nvSpPr>
              <p:cNvPr id="1385" name="Rectangle 424">
                <a:extLst>
                  <a:ext uri="{FF2B5EF4-FFF2-40B4-BE49-F238E27FC236}">
                    <a16:creationId xmlns:a16="http://schemas.microsoft.com/office/drawing/2014/main" id="{078E811A-5E74-2C43-9551-F7CA4814E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86" name="Text Box 425">
                <a:extLst>
                  <a:ext uri="{FF2B5EF4-FFF2-40B4-BE49-F238E27FC236}">
                    <a16:creationId xmlns:a16="http://schemas.microsoft.com/office/drawing/2014/main" id="{C98D3C61-0CBD-0E48-9913-A3ACE809D1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</p:grpSp>
      <p:grpSp>
        <p:nvGrpSpPr>
          <p:cNvPr id="1417" name="Group 477">
            <a:extLst>
              <a:ext uri="{FF2B5EF4-FFF2-40B4-BE49-F238E27FC236}">
                <a16:creationId xmlns:a16="http://schemas.microsoft.com/office/drawing/2014/main" id="{211C3B45-DEF5-3748-8F2C-7B72A758CBEC}"/>
              </a:ext>
            </a:extLst>
          </p:cNvPr>
          <p:cNvGrpSpPr>
            <a:grpSpLocks/>
          </p:cNvGrpSpPr>
          <p:nvPr/>
        </p:nvGrpSpPr>
        <p:grpSpPr bwMode="auto">
          <a:xfrm>
            <a:off x="177800" y="1639888"/>
            <a:ext cx="1081088" cy="1016000"/>
            <a:chOff x="2256" y="3531"/>
            <a:chExt cx="681" cy="640"/>
          </a:xfrm>
        </p:grpSpPr>
        <p:grpSp>
          <p:nvGrpSpPr>
            <p:cNvPr id="1418" name="Group 321">
              <a:extLst>
                <a:ext uri="{FF2B5EF4-FFF2-40B4-BE49-F238E27FC236}">
                  <a16:creationId xmlns:a16="http://schemas.microsoft.com/office/drawing/2014/main" id="{51DFE365-F84E-B542-A999-2F3E40E5DF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2" y="3684"/>
              <a:ext cx="379" cy="154"/>
              <a:chOff x="740" y="3209"/>
              <a:chExt cx="379" cy="154"/>
            </a:xfrm>
          </p:grpSpPr>
          <p:grpSp>
            <p:nvGrpSpPr>
              <p:cNvPr id="1446" name="Group 322">
                <a:extLst>
                  <a:ext uri="{FF2B5EF4-FFF2-40B4-BE49-F238E27FC236}">
                    <a16:creationId xmlns:a16="http://schemas.microsoft.com/office/drawing/2014/main" id="{FF5F03F3-DB12-2D40-BC2F-D32AB1400F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325" cy="154"/>
                <a:chOff x="844" y="3337"/>
                <a:chExt cx="325" cy="154"/>
              </a:xfrm>
            </p:grpSpPr>
            <p:sp>
              <p:nvSpPr>
                <p:cNvPr id="1449" name="Rectangle 323">
                  <a:extLst>
                    <a:ext uri="{FF2B5EF4-FFF2-40B4-BE49-F238E27FC236}">
                      <a16:creationId xmlns:a16="http://schemas.microsoft.com/office/drawing/2014/main" id="{A5F0BBB9-9229-8B40-9DA3-EC3C89CAD9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50" name="Text Box 324">
                  <a:extLst>
                    <a:ext uri="{FF2B5EF4-FFF2-40B4-BE49-F238E27FC236}">
                      <a16:creationId xmlns:a16="http://schemas.microsoft.com/office/drawing/2014/main" id="{27765596-C3DB-9A4F-821F-F5B670F90A1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sp>
            <p:nvSpPr>
              <p:cNvPr id="1447" name="Rectangle 325">
                <a:extLst>
                  <a:ext uri="{FF2B5EF4-FFF2-40B4-BE49-F238E27FC236}">
                    <a16:creationId xmlns:a16="http://schemas.microsoft.com/office/drawing/2014/main" id="{ADED085D-E105-DD45-9113-079F9044A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48" name="Rectangle 326">
                <a:extLst>
                  <a:ext uri="{FF2B5EF4-FFF2-40B4-BE49-F238E27FC236}">
                    <a16:creationId xmlns:a16="http://schemas.microsoft.com/office/drawing/2014/main" id="{A856D64F-FDE8-0541-901B-7521D7AA7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419" name="Group 327">
              <a:extLst>
                <a:ext uri="{FF2B5EF4-FFF2-40B4-BE49-F238E27FC236}">
                  <a16:creationId xmlns:a16="http://schemas.microsoft.com/office/drawing/2014/main" id="{87D9BB31-BDC2-DB42-B051-33D1994329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2" y="3844"/>
              <a:ext cx="379" cy="154"/>
              <a:chOff x="836" y="3305"/>
              <a:chExt cx="379" cy="154"/>
            </a:xfrm>
          </p:grpSpPr>
          <p:grpSp>
            <p:nvGrpSpPr>
              <p:cNvPr id="1440" name="Group 328">
                <a:extLst>
                  <a:ext uri="{FF2B5EF4-FFF2-40B4-BE49-F238E27FC236}">
                    <a16:creationId xmlns:a16="http://schemas.microsoft.com/office/drawing/2014/main" id="{834AC66A-2ADC-614D-AFB0-B60FCC706A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325" cy="154"/>
                <a:chOff x="844" y="3337"/>
                <a:chExt cx="325" cy="154"/>
              </a:xfrm>
            </p:grpSpPr>
            <p:sp>
              <p:nvSpPr>
                <p:cNvPr id="1444" name="Rectangle 329">
                  <a:extLst>
                    <a:ext uri="{FF2B5EF4-FFF2-40B4-BE49-F238E27FC236}">
                      <a16:creationId xmlns:a16="http://schemas.microsoft.com/office/drawing/2014/main" id="{E68B387B-1AE2-364D-93EE-781BBE6CBB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45" name="Text Box 330">
                  <a:extLst>
                    <a:ext uri="{FF2B5EF4-FFF2-40B4-BE49-F238E27FC236}">
                      <a16:creationId xmlns:a16="http://schemas.microsoft.com/office/drawing/2014/main" id="{C35B73DB-836E-4544-A452-72E2DD4348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grpSp>
            <p:nvGrpSpPr>
              <p:cNvPr id="1441" name="Group 331">
                <a:extLst>
                  <a:ext uri="{FF2B5EF4-FFF2-40B4-BE49-F238E27FC236}">
                    <a16:creationId xmlns:a16="http://schemas.microsoft.com/office/drawing/2014/main" id="{271D17BC-6EB1-CB4F-AC93-B1D6D5DB19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1442" name="Rectangle 332">
                  <a:extLst>
                    <a:ext uri="{FF2B5EF4-FFF2-40B4-BE49-F238E27FC236}">
                      <a16:creationId xmlns:a16="http://schemas.microsoft.com/office/drawing/2014/main" id="{30B08293-1768-064C-B8D7-62AD591373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43" name="Rectangle 333">
                  <a:extLst>
                    <a:ext uri="{FF2B5EF4-FFF2-40B4-BE49-F238E27FC236}">
                      <a16:creationId xmlns:a16="http://schemas.microsoft.com/office/drawing/2014/main" id="{471AE46F-12CE-3E43-A551-BD371717F6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420" name="Group 334">
              <a:extLst>
                <a:ext uri="{FF2B5EF4-FFF2-40B4-BE49-F238E27FC236}">
                  <a16:creationId xmlns:a16="http://schemas.microsoft.com/office/drawing/2014/main" id="{1826B60C-86D4-BF49-8F23-9B303D150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9" y="3858"/>
              <a:ext cx="480" cy="112"/>
              <a:chOff x="627" y="3377"/>
              <a:chExt cx="480" cy="112"/>
            </a:xfrm>
          </p:grpSpPr>
          <p:sp>
            <p:nvSpPr>
              <p:cNvPr id="1438" name="Rectangle 335">
                <a:extLst>
                  <a:ext uri="{FF2B5EF4-FFF2-40B4-BE49-F238E27FC236}">
                    <a16:creationId xmlns:a16="http://schemas.microsoft.com/office/drawing/2014/main" id="{43BF521B-C604-944A-8712-1E6D618DD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39" name="Rectangle 336">
                <a:extLst>
                  <a:ext uri="{FF2B5EF4-FFF2-40B4-BE49-F238E27FC236}">
                    <a16:creationId xmlns:a16="http://schemas.microsoft.com/office/drawing/2014/main" id="{5DD50717-750D-C440-911C-0F048BF11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421" name="Group 360">
              <a:extLst>
                <a:ext uri="{FF2B5EF4-FFF2-40B4-BE49-F238E27FC236}">
                  <a16:creationId xmlns:a16="http://schemas.microsoft.com/office/drawing/2014/main" id="{E57035F4-47DE-374E-88DF-0E40274A1B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4" y="3531"/>
              <a:ext cx="325" cy="154"/>
              <a:chOff x="844" y="3337"/>
              <a:chExt cx="325" cy="154"/>
            </a:xfrm>
          </p:grpSpPr>
          <p:sp>
            <p:nvSpPr>
              <p:cNvPr id="1436" name="Rectangle 361">
                <a:extLst>
                  <a:ext uri="{FF2B5EF4-FFF2-40B4-BE49-F238E27FC236}">
                    <a16:creationId xmlns:a16="http://schemas.microsoft.com/office/drawing/2014/main" id="{A4B5DAF7-F3AE-4E49-882A-B6B9DF794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37" name="Text Box 362">
                <a:extLst>
                  <a:ext uri="{FF2B5EF4-FFF2-40B4-BE49-F238E27FC236}">
                    <a16:creationId xmlns:a16="http://schemas.microsoft.com/office/drawing/2014/main" id="{A6FC6CE1-9969-BB45-B842-8352A46F94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  <p:grpSp>
          <p:nvGrpSpPr>
            <p:cNvPr id="1422" name="Group 461">
              <a:extLst>
                <a:ext uri="{FF2B5EF4-FFF2-40B4-BE49-F238E27FC236}">
                  <a16:creationId xmlns:a16="http://schemas.microsoft.com/office/drawing/2014/main" id="{945F125E-4877-4C4F-B8B3-80B0B4558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4017"/>
              <a:ext cx="681" cy="154"/>
              <a:chOff x="-341" y="3180"/>
              <a:chExt cx="681" cy="154"/>
            </a:xfrm>
          </p:grpSpPr>
          <p:sp>
            <p:nvSpPr>
              <p:cNvPr id="1423" name="Rectangle 457">
                <a:extLst>
                  <a:ext uri="{FF2B5EF4-FFF2-40B4-BE49-F238E27FC236}">
                    <a16:creationId xmlns:a16="http://schemas.microsoft.com/office/drawing/2014/main" id="{96F48ABE-9A07-9745-8CD8-1838BDF3E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41" y="3186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424" name="Group 445">
                <a:extLst>
                  <a:ext uri="{FF2B5EF4-FFF2-40B4-BE49-F238E27FC236}">
                    <a16:creationId xmlns:a16="http://schemas.microsoft.com/office/drawing/2014/main" id="{1AC9A35B-D88E-304C-8099-6944F5F112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2" y="3180"/>
                <a:ext cx="492" cy="154"/>
                <a:chOff x="723" y="3453"/>
                <a:chExt cx="492" cy="154"/>
              </a:xfrm>
            </p:grpSpPr>
            <p:grpSp>
              <p:nvGrpSpPr>
                <p:cNvPr id="1427" name="Group 446">
                  <a:extLst>
                    <a:ext uri="{FF2B5EF4-FFF2-40B4-BE49-F238E27FC236}">
                      <a16:creationId xmlns:a16="http://schemas.microsoft.com/office/drawing/2014/main" id="{DB702BD7-8957-2C44-A226-AF80D4754C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453"/>
                  <a:ext cx="379" cy="154"/>
                  <a:chOff x="836" y="3305"/>
                  <a:chExt cx="379" cy="154"/>
                </a:xfrm>
              </p:grpSpPr>
              <p:grpSp>
                <p:nvGrpSpPr>
                  <p:cNvPr id="1430" name="Group 447">
                    <a:extLst>
                      <a:ext uri="{FF2B5EF4-FFF2-40B4-BE49-F238E27FC236}">
                        <a16:creationId xmlns:a16="http://schemas.microsoft.com/office/drawing/2014/main" id="{F6B64FB3-38BD-6B4E-8E78-9C99B1A82B6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90" y="3305"/>
                    <a:ext cx="325" cy="154"/>
                    <a:chOff x="844" y="3337"/>
                    <a:chExt cx="325" cy="154"/>
                  </a:xfrm>
                </p:grpSpPr>
                <p:sp>
                  <p:nvSpPr>
                    <p:cNvPr id="1434" name="Rectangle 448">
                      <a:extLst>
                        <a:ext uri="{FF2B5EF4-FFF2-40B4-BE49-F238E27FC236}">
                          <a16:creationId xmlns:a16="http://schemas.microsoft.com/office/drawing/2014/main" id="{F1F639F6-C05B-494B-8B4D-1888EBE26A4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9" y="3370"/>
                      <a:ext cx="245" cy="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435" name="Text Box 449">
                      <a:extLst>
                        <a:ext uri="{FF2B5EF4-FFF2-40B4-BE49-F238E27FC236}">
                          <a16:creationId xmlns:a16="http://schemas.microsoft.com/office/drawing/2014/main" id="{949DB487-3E28-E144-AC2C-1C40E26D334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4" y="3337"/>
                      <a:ext cx="325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HTTP</a:t>
                      </a:r>
                    </a:p>
                  </p:txBody>
                </p:sp>
              </p:grpSp>
              <p:grpSp>
                <p:nvGrpSpPr>
                  <p:cNvPr id="1431" name="Group 450">
                    <a:extLst>
                      <a:ext uri="{FF2B5EF4-FFF2-40B4-BE49-F238E27FC236}">
                        <a16:creationId xmlns:a16="http://schemas.microsoft.com/office/drawing/2014/main" id="{6E6B73B0-D0C2-7D46-92E5-29ADF12876D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334"/>
                    <a:ext cx="354" cy="94"/>
                    <a:chOff x="836" y="3334"/>
                    <a:chExt cx="354" cy="94"/>
                  </a:xfrm>
                </p:grpSpPr>
                <p:sp>
                  <p:nvSpPr>
                    <p:cNvPr id="1432" name="Rectangle 451">
                      <a:extLst>
                        <a:ext uri="{FF2B5EF4-FFF2-40B4-BE49-F238E27FC236}">
                          <a16:creationId xmlns:a16="http://schemas.microsoft.com/office/drawing/2014/main" id="{4C610DFE-363B-F74F-BA64-A87F67D852D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6" y="3340"/>
                      <a:ext cx="88" cy="82"/>
                    </a:xfrm>
                    <a:prstGeom prst="rect">
                      <a:avLst/>
                    </a:prstGeom>
                    <a:solidFill>
                      <a:srgbClr val="00CC99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433" name="Rectangle 452">
                      <a:extLst>
                        <a:ext uri="{FF2B5EF4-FFF2-40B4-BE49-F238E27FC236}">
                          <a16:creationId xmlns:a16="http://schemas.microsoft.com/office/drawing/2014/main" id="{86A71122-100D-224A-9DBF-53DE8D970F3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6" y="3334"/>
                      <a:ext cx="354" cy="94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00CC99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</p:grpSp>
            </p:grpSp>
            <p:sp>
              <p:nvSpPr>
                <p:cNvPr id="1428" name="Rectangle 453">
                  <a:extLst>
                    <a:ext uri="{FF2B5EF4-FFF2-40B4-BE49-F238E27FC236}">
                      <a16:creationId xmlns:a16="http://schemas.microsoft.com/office/drawing/2014/main" id="{9BCD973F-4C32-9E44-994F-5153EE8D03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" y="3484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29" name="Rectangle 454">
                  <a:extLst>
                    <a:ext uri="{FF2B5EF4-FFF2-40B4-BE49-F238E27FC236}">
                      <a16:creationId xmlns:a16="http://schemas.microsoft.com/office/drawing/2014/main" id="{852A6FFA-C875-754E-8259-955A851310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" y="3473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425" name="Rectangle 455">
                <a:extLst>
                  <a:ext uri="{FF2B5EF4-FFF2-40B4-BE49-F238E27FC236}">
                    <a16:creationId xmlns:a16="http://schemas.microsoft.com/office/drawing/2014/main" id="{86F66628-5236-984B-B9C7-68FAFC46A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28" y="3202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26" name="Rectangle 456">
                <a:extLst>
                  <a:ext uri="{FF2B5EF4-FFF2-40B4-BE49-F238E27FC236}">
                    <a16:creationId xmlns:a16="http://schemas.microsoft.com/office/drawing/2014/main" id="{7831360A-68BA-9C48-8798-45611A892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" y="3201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451" name="Group 462">
            <a:extLst>
              <a:ext uri="{FF2B5EF4-FFF2-40B4-BE49-F238E27FC236}">
                <a16:creationId xmlns:a16="http://schemas.microsoft.com/office/drawing/2014/main" id="{0D9DBC59-E587-F447-95DB-826B98FC265E}"/>
              </a:ext>
            </a:extLst>
          </p:cNvPr>
          <p:cNvGrpSpPr>
            <a:grpSpLocks/>
          </p:cNvGrpSpPr>
          <p:nvPr/>
        </p:nvGrpSpPr>
        <p:grpSpPr bwMode="auto">
          <a:xfrm>
            <a:off x="668338" y="5013325"/>
            <a:ext cx="1081087" cy="244475"/>
            <a:chOff x="-341" y="3180"/>
            <a:chExt cx="681" cy="154"/>
          </a:xfrm>
        </p:grpSpPr>
        <p:sp>
          <p:nvSpPr>
            <p:cNvPr id="1452" name="Rectangle 463">
              <a:extLst>
                <a:ext uri="{FF2B5EF4-FFF2-40B4-BE49-F238E27FC236}">
                  <a16:creationId xmlns:a16="http://schemas.microsoft.com/office/drawing/2014/main" id="{A49E1639-B461-5B40-A731-1377E4315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41" y="3186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453" name="Group 464">
              <a:extLst>
                <a:ext uri="{FF2B5EF4-FFF2-40B4-BE49-F238E27FC236}">
                  <a16:creationId xmlns:a16="http://schemas.microsoft.com/office/drawing/2014/main" id="{D5FA2E0E-0A78-F049-BE06-25BFB15F0D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22" y="3180"/>
              <a:ext cx="492" cy="154"/>
              <a:chOff x="723" y="3453"/>
              <a:chExt cx="492" cy="154"/>
            </a:xfrm>
          </p:grpSpPr>
          <p:grpSp>
            <p:nvGrpSpPr>
              <p:cNvPr id="1456" name="Group 465">
                <a:extLst>
                  <a:ext uri="{FF2B5EF4-FFF2-40B4-BE49-F238E27FC236}">
                    <a16:creationId xmlns:a16="http://schemas.microsoft.com/office/drawing/2014/main" id="{8A2C9457-2B63-E445-A642-A19BC33E7D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79" cy="154"/>
                <a:chOff x="836" y="3305"/>
                <a:chExt cx="379" cy="154"/>
              </a:xfrm>
            </p:grpSpPr>
            <p:grpSp>
              <p:nvGrpSpPr>
                <p:cNvPr id="1459" name="Group 466">
                  <a:extLst>
                    <a:ext uri="{FF2B5EF4-FFF2-40B4-BE49-F238E27FC236}">
                      <a16:creationId xmlns:a16="http://schemas.microsoft.com/office/drawing/2014/main" id="{0ED7C792-6D2F-7244-AE5D-4733C0D41C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1463" name="Rectangle 467">
                    <a:extLst>
                      <a:ext uri="{FF2B5EF4-FFF2-40B4-BE49-F238E27FC236}">
                        <a16:creationId xmlns:a16="http://schemas.microsoft.com/office/drawing/2014/main" id="{AB75B8C7-1B46-B54B-BDB3-1BAFD73A47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64" name="Text Box 468">
                    <a:extLst>
                      <a:ext uri="{FF2B5EF4-FFF2-40B4-BE49-F238E27FC236}">
                        <a16:creationId xmlns:a16="http://schemas.microsoft.com/office/drawing/2014/main" id="{F3F7FB78-D532-E842-8C80-77FEABCA4D3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grpSp>
              <p:nvGrpSpPr>
                <p:cNvPr id="1460" name="Group 469">
                  <a:extLst>
                    <a:ext uri="{FF2B5EF4-FFF2-40B4-BE49-F238E27FC236}">
                      <a16:creationId xmlns:a16="http://schemas.microsoft.com/office/drawing/2014/main" id="{416C1FF9-E113-504D-9EE2-4327347FD8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461" name="Rectangle 470">
                    <a:extLst>
                      <a:ext uri="{FF2B5EF4-FFF2-40B4-BE49-F238E27FC236}">
                        <a16:creationId xmlns:a16="http://schemas.microsoft.com/office/drawing/2014/main" id="{DE3A100E-198F-E448-AA6A-4DF941945B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62" name="Rectangle 471">
                    <a:extLst>
                      <a:ext uri="{FF2B5EF4-FFF2-40B4-BE49-F238E27FC236}">
                        <a16:creationId xmlns:a16="http://schemas.microsoft.com/office/drawing/2014/main" id="{A7D239DD-5743-5846-B6BE-3318EA79F3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1457" name="Rectangle 472">
                <a:extLst>
                  <a:ext uri="{FF2B5EF4-FFF2-40B4-BE49-F238E27FC236}">
                    <a16:creationId xmlns:a16="http://schemas.microsoft.com/office/drawing/2014/main" id="{731ADE56-4682-664C-BC51-BB88883F0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58" name="Rectangle 473">
                <a:extLst>
                  <a:ext uri="{FF2B5EF4-FFF2-40B4-BE49-F238E27FC236}">
                    <a16:creationId xmlns:a16="http://schemas.microsoft.com/office/drawing/2014/main" id="{547100D8-7A3A-1D41-9B15-FFBF05B77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454" name="Rectangle 474">
              <a:extLst>
                <a:ext uri="{FF2B5EF4-FFF2-40B4-BE49-F238E27FC236}">
                  <a16:creationId xmlns:a16="http://schemas.microsoft.com/office/drawing/2014/main" id="{886DAE83-F1EB-BC48-B19C-265C33E86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28" y="3202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455" name="Rectangle 475">
              <a:extLst>
                <a:ext uri="{FF2B5EF4-FFF2-40B4-BE49-F238E27FC236}">
                  <a16:creationId xmlns:a16="http://schemas.microsoft.com/office/drawing/2014/main" id="{E6874F5F-698C-3C4C-B3C1-75898F0DD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" y="3201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1465" name="Picture 478">
            <a:extLst>
              <a:ext uri="{FF2B5EF4-FFF2-40B4-BE49-F238E27FC236}">
                <a16:creationId xmlns:a16="http://schemas.microsoft.com/office/drawing/2014/main" id="{D1685B0C-7F85-E147-A4EA-AFA2AE215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76" y="2632037"/>
            <a:ext cx="639182" cy="395101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66" name="Rectangle 480">
            <a:extLst>
              <a:ext uri="{FF2B5EF4-FFF2-40B4-BE49-F238E27FC236}">
                <a16:creationId xmlns:a16="http://schemas.microsoft.com/office/drawing/2014/main" id="{E8C6E2EE-B2B4-8144-9BCC-BFAF064D1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747" y="1988349"/>
            <a:ext cx="2595553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8125" indent="-1873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web page </a:t>
            </a:r>
            <a:r>
              <a:rPr lang="en-US" sz="2000" i="1" dirty="0">
                <a:solidFill>
                  <a:srgbClr val="C00000"/>
                </a:solidFill>
                <a:ea typeface="ＭＳ Ｐゴシック" charset="0"/>
              </a:rPr>
              <a:t>finally (!!!)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displayed</a:t>
            </a:r>
          </a:p>
        </p:txBody>
      </p:sp>
    </p:spTree>
    <p:extLst>
      <p:ext uri="{BB962C8B-B14F-4D97-AF65-F5344CB8AC3E}">
        <p14:creationId xmlns:p14="http://schemas.microsoft.com/office/powerpoint/2010/main" val="28596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3.75E-6 0.07338 L 0.29205 0.06899 L 0.19596 0.25764 L 0.41562 0.11088 L 0.26731 0.51227 C 0.18945 0.51459 0.11744 0.50787 0.03971 0.50996 L 0.03971 0.38079 " pathEditMode="relative" rAng="0" ptsTypes="AAAAAAAA">
                                      <p:cBhvr>
                                        <p:cTn id="39" dur="300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2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23 C -0.00078 0.03264 -0.00143 0.06598 -0.00143 0.09908 L 0.23477 0.09699 L 0.37122 -0.27083 L 0.15104 -0.11944 L 0.25 -0.31666 L -0.03529 -0.31481 C -0.03594 -0.33078 -0.03529 -0.34143 -0.03529 -0.36342 C -0.03529 -0.38263 -0.03893 -0.35995 -0.03893 -0.37939 " pathEditMode="relative" rAng="0" ptsTypes="AAAAAAAAA">
                                      <p:cBhvr>
                                        <p:cTn id="70" dur="30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93" y="-14005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10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0" grpId="0"/>
      <p:bldP spid="1331" grpId="0"/>
      <p:bldP spid="1332" grpId="0"/>
      <p:bldP spid="1335" grpId="0"/>
      <p:bldP spid="1466" grpId="0"/>
      <p:bldP spid="146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Careers in Computer Networking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42900" indent="-225425">
              <a:spcBef>
                <a:spcPts val="600"/>
              </a:spcBef>
              <a:buClrTx/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Administrator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225425">
              <a:spcBef>
                <a:spcPts val="600"/>
              </a:spcBef>
              <a:buClrTx/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Network Manager </a:t>
            </a:r>
          </a:p>
          <a:p>
            <a:pPr marL="342900" indent="-225425">
              <a:spcBef>
                <a:spcPts val="600"/>
              </a:spcBef>
              <a:buClrTx/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Network Engineer/Architect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225425">
              <a:spcBef>
                <a:spcPts val="600"/>
              </a:spcBef>
              <a:buClrTx/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Programmer/Analyst</a:t>
            </a:r>
          </a:p>
          <a:p>
            <a:pPr marL="342900" indent="-225425">
              <a:spcBef>
                <a:spcPts val="600"/>
              </a:spcBef>
              <a:buClrTx/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Network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Service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Technician</a:t>
            </a:r>
          </a:p>
          <a:p>
            <a:pPr marL="342900" indent="-225425">
              <a:spcBef>
                <a:spcPts val="600"/>
              </a:spcBef>
              <a:buClrTx/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Instructor of Computer Networks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225425">
              <a:spcBef>
                <a:spcPts val="600"/>
              </a:spcBef>
              <a:buClrTx/>
              <a:defRPr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And many more…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Introduction: 1-</a:t>
            </a:r>
            <a:fld id="{C4204591-24BD-A542-B9D5-F8D8A88D2FE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Image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91821"/>
            <a:ext cx="5181600" cy="3226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5800" y="6416292"/>
            <a:ext cx="844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https://www.worldwidelearn.com/guide-to/technology/computer-networking-major/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1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 smtClean="0">
                <a:latin typeface="+mj-lt"/>
                <a:cs typeface="Calibri" panose="020F0502020204030204" pitchFamily="34" charset="0"/>
              </a:rPr>
              <a:t>Chapter 1: introduction</a:t>
            </a:r>
            <a:endParaRPr lang="en-US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2ACD2-5E28-0840-A1E8-F9AB901FE8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6816" y="1375384"/>
            <a:ext cx="4842088" cy="435133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en-US" sz="3200" i="1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Chapter goal:</a:t>
            </a:r>
            <a:r>
              <a:rPr lang="en-US" alt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225425">
              <a:spcBef>
                <a:spcPts val="6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Get “</a:t>
            </a:r>
            <a:r>
              <a:rPr lang="en-US" altLang="ja-JP" dirty="0" smtClean="0">
                <a:latin typeface="Calibri" panose="020F0502020204030204" pitchFamily="34" charset="0"/>
                <a:cs typeface="Calibri" panose="020F0502020204030204" pitchFamily="34" charset="0"/>
              </a:rPr>
              <a:t>feel,” </a:t>
            </a:r>
            <a:r>
              <a:rPr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“big picture,” introduction to </a:t>
            </a:r>
            <a:r>
              <a:rPr lang="en-US" altLang="ja-JP" dirty="0" smtClean="0">
                <a:latin typeface="Calibri" panose="020F0502020204030204" pitchFamily="34" charset="0"/>
                <a:cs typeface="Calibri" panose="020F0502020204030204" pitchFamily="34" charset="0"/>
              </a:rPr>
              <a:t>terminologies</a:t>
            </a:r>
            <a:endParaRPr lang="en-US" altLang="ja-JP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225425">
              <a:spcBef>
                <a:spcPts val="600"/>
              </a:spcBef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more depth, detail </a:t>
            </a:r>
            <a:r>
              <a:rPr lang="en-US" alt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later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in course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968416" y="1422888"/>
            <a:ext cx="5994400" cy="4799013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 i="1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Overview/roadmap: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alt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altLang="ja-JP" sz="2600" dirty="0">
                <a:latin typeface="Calibri" panose="020F0502020204030204" pitchFamily="34" charset="0"/>
                <a:cs typeface="Calibri" panose="020F0502020204030204" pitchFamily="34" charset="0"/>
              </a:rPr>
              <a:t> the Internet? 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alt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ja-JP" sz="2600" dirty="0">
                <a:latin typeface="Calibri" panose="020F0502020204030204" pitchFamily="34" charset="0"/>
                <a:cs typeface="Calibri" panose="020F0502020204030204" pitchFamily="34" charset="0"/>
              </a:rPr>
              <a:t>a protocol?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solidFill>
                  <a:srgbClr val="0000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edge: 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hosts, access network, physical media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solidFill>
                  <a:srgbClr val="0000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core: 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packet/circuit switching, internet structure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solidFill>
                  <a:srgbClr val="0000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Performance: 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loss, delay, throughput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Protocol layers, service models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marL="403225" indent="-285750" eaLnBrk="1" hangingPunct="1">
              <a:spcBef>
                <a:spcPts val="800"/>
              </a:spcBef>
            </a:pPr>
            <a:r>
              <a:rPr lang="en-US" altLang="en-US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History (home work)</a:t>
            </a:r>
            <a:endParaRPr lang="en-US" alt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6543528-0B87-1143-B8BF-CC1D9BA43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8FF33017-B1D4-1D43-9BC0-3EC96B26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756" y="3551053"/>
            <a:ext cx="256032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8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76764-E8EE-2343-BDE8-8A38CADB2B10}"/>
              </a:ext>
            </a:extLst>
          </p:cNvPr>
          <p:cNvSpPr txBox="1"/>
          <p:nvPr/>
        </p:nvSpPr>
        <p:spPr>
          <a:xfrm>
            <a:off x="9190439" y="3479610"/>
            <a:ext cx="13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Internet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DBC9A-D563-454D-A345-7C56FB5C09DB}"/>
              </a:ext>
            </a:extLst>
          </p:cNvPr>
          <p:cNvSpPr/>
          <p:nvPr/>
        </p:nvSpPr>
        <p:spPr>
          <a:xfrm>
            <a:off x="9250302" y="3526527"/>
            <a:ext cx="1558255" cy="538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29037"/>
            <a:ext cx="10515600" cy="894622"/>
          </a:xfrm>
        </p:spPr>
        <p:txBody>
          <a:bodyPr/>
          <a:lstStyle/>
          <a:p>
            <a:r>
              <a:rPr lang="en-US" altLang="ja-JP" dirty="0"/>
              <a:t>The Internet: a “nuts and bolts” view</a:t>
            </a:r>
            <a:endParaRPr lang="en-US" dirty="0"/>
          </a:p>
        </p:txBody>
      </p: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120F2BC7-BB63-8D47-A127-7655CBFA7174}"/>
              </a:ext>
            </a:extLst>
          </p:cNvPr>
          <p:cNvGrpSpPr/>
          <p:nvPr/>
        </p:nvGrpSpPr>
        <p:grpSpPr>
          <a:xfrm>
            <a:off x="7205350" y="1488461"/>
            <a:ext cx="4525460" cy="4859961"/>
            <a:chOff x="7268561" y="1458365"/>
            <a:chExt cx="4525460" cy="4859961"/>
          </a:xfrm>
        </p:grpSpPr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21662630-62BB-AE4A-A779-AEACD21E6D7C}"/>
                </a:ext>
              </a:extLst>
            </p:cNvPr>
            <p:cNvSpPr/>
            <p:nvPr/>
          </p:nvSpPr>
          <p:spPr>
            <a:xfrm>
              <a:off x="9048399" y="3035682"/>
              <a:ext cx="1124807" cy="133791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82604 w 1558990"/>
                <a:gd name="connsiteY0" fmla="*/ 534641 h 1810599"/>
                <a:gd name="connsiteX1" fmla="*/ 22252 w 1558990"/>
                <a:gd name="connsiteY1" fmla="*/ 940200 h 1810599"/>
                <a:gd name="connsiteX2" fmla="*/ 167457 w 1558990"/>
                <a:gd name="connsiteY2" fmla="*/ 1672556 h 1810599"/>
                <a:gd name="connsiteX3" fmla="*/ 1208772 w 1558990"/>
                <a:gd name="connsiteY3" fmla="*/ 1775650 h 1810599"/>
                <a:gd name="connsiteX4" fmla="*/ 1543003 w 1558990"/>
                <a:gd name="connsiteY4" fmla="*/ 1257671 h 1810599"/>
                <a:gd name="connsiteX5" fmla="*/ 1490762 w 1558990"/>
                <a:gd name="connsiteY5" fmla="*/ 672856 h 1810599"/>
                <a:gd name="connsiteX6" fmla="*/ 1359176 w 1558990"/>
                <a:gd name="connsiteY6" fmla="*/ 154877 h 1810599"/>
                <a:gd name="connsiteX7" fmla="*/ 861336 w 1558990"/>
                <a:gd name="connsiteY7" fmla="*/ 21205 h 1810599"/>
                <a:gd name="connsiteX8" fmla="*/ 382604 w 1558990"/>
                <a:gd name="connsiteY8" fmla="*/ 534641 h 1810599"/>
                <a:gd name="connsiteX0" fmla="*/ 393458 w 1593840"/>
                <a:gd name="connsiteY0" fmla="*/ 534641 h 1793264"/>
                <a:gd name="connsiteX1" fmla="*/ 33106 w 1593840"/>
                <a:gd name="connsiteY1" fmla="*/ 940200 h 1793264"/>
                <a:gd name="connsiteX2" fmla="*/ 178311 w 1593840"/>
                <a:gd name="connsiteY2" fmla="*/ 1672556 h 1793264"/>
                <a:gd name="connsiteX3" fmla="*/ 1464139 w 1593840"/>
                <a:gd name="connsiteY3" fmla="*/ 1752440 h 1793264"/>
                <a:gd name="connsiteX4" fmla="*/ 1553857 w 1593840"/>
                <a:gd name="connsiteY4" fmla="*/ 1257671 h 1793264"/>
                <a:gd name="connsiteX5" fmla="*/ 1501616 w 1593840"/>
                <a:gd name="connsiteY5" fmla="*/ 672856 h 1793264"/>
                <a:gd name="connsiteX6" fmla="*/ 1370030 w 1593840"/>
                <a:gd name="connsiteY6" fmla="*/ 154877 h 1793264"/>
                <a:gd name="connsiteX7" fmla="*/ 872190 w 1593840"/>
                <a:gd name="connsiteY7" fmla="*/ 21205 h 1793264"/>
                <a:gd name="connsiteX8" fmla="*/ 393458 w 1593840"/>
                <a:gd name="connsiteY8" fmla="*/ 534641 h 1793264"/>
                <a:gd name="connsiteX0" fmla="*/ 393458 w 1566550"/>
                <a:gd name="connsiteY0" fmla="*/ 534641 h 1840341"/>
                <a:gd name="connsiteX1" fmla="*/ 33106 w 1566550"/>
                <a:gd name="connsiteY1" fmla="*/ 940200 h 1840341"/>
                <a:gd name="connsiteX2" fmla="*/ 178311 w 1566550"/>
                <a:gd name="connsiteY2" fmla="*/ 1672556 h 1840341"/>
                <a:gd name="connsiteX3" fmla="*/ 1464139 w 1566550"/>
                <a:gd name="connsiteY3" fmla="*/ 1752440 h 1840341"/>
                <a:gd name="connsiteX4" fmla="*/ 1553857 w 1566550"/>
                <a:gd name="connsiteY4" fmla="*/ 1257671 h 1840341"/>
                <a:gd name="connsiteX5" fmla="*/ 1501616 w 1566550"/>
                <a:gd name="connsiteY5" fmla="*/ 672856 h 1840341"/>
                <a:gd name="connsiteX6" fmla="*/ 1370030 w 1566550"/>
                <a:gd name="connsiteY6" fmla="*/ 154877 h 1840341"/>
                <a:gd name="connsiteX7" fmla="*/ 872190 w 1566550"/>
                <a:gd name="connsiteY7" fmla="*/ 21205 h 1840341"/>
                <a:gd name="connsiteX8" fmla="*/ 393458 w 1566550"/>
                <a:gd name="connsiteY8" fmla="*/ 534641 h 1840341"/>
                <a:gd name="connsiteX0" fmla="*/ 393458 w 1555557"/>
                <a:gd name="connsiteY0" fmla="*/ 534641 h 1787187"/>
                <a:gd name="connsiteX1" fmla="*/ 33106 w 1555557"/>
                <a:gd name="connsiteY1" fmla="*/ 940200 h 1787187"/>
                <a:gd name="connsiteX2" fmla="*/ 178311 w 1555557"/>
                <a:gd name="connsiteY2" fmla="*/ 1672556 h 1787187"/>
                <a:gd name="connsiteX3" fmla="*/ 1464139 w 1555557"/>
                <a:gd name="connsiteY3" fmla="*/ 1752440 h 1787187"/>
                <a:gd name="connsiteX4" fmla="*/ 1553857 w 1555557"/>
                <a:gd name="connsiteY4" fmla="*/ 1257671 h 1787187"/>
                <a:gd name="connsiteX5" fmla="*/ 1501616 w 1555557"/>
                <a:gd name="connsiteY5" fmla="*/ 672856 h 1787187"/>
                <a:gd name="connsiteX6" fmla="*/ 1370030 w 1555557"/>
                <a:gd name="connsiteY6" fmla="*/ 154877 h 1787187"/>
                <a:gd name="connsiteX7" fmla="*/ 872190 w 1555557"/>
                <a:gd name="connsiteY7" fmla="*/ 21205 h 1787187"/>
                <a:gd name="connsiteX8" fmla="*/ 393458 w 1555557"/>
                <a:gd name="connsiteY8" fmla="*/ 534641 h 1787187"/>
                <a:gd name="connsiteX0" fmla="*/ 401126 w 1664928"/>
                <a:gd name="connsiteY0" fmla="*/ 534641 h 1783934"/>
                <a:gd name="connsiteX1" fmla="*/ 40774 w 1664928"/>
                <a:gd name="connsiteY1" fmla="*/ 940200 h 1783934"/>
                <a:gd name="connsiteX2" fmla="*/ 185979 w 1664928"/>
                <a:gd name="connsiteY2" fmla="*/ 1672556 h 1783934"/>
                <a:gd name="connsiteX3" fmla="*/ 1618513 w 1664928"/>
                <a:gd name="connsiteY3" fmla="*/ 1747798 h 1783934"/>
                <a:gd name="connsiteX4" fmla="*/ 1561525 w 1664928"/>
                <a:gd name="connsiteY4" fmla="*/ 1257671 h 1783934"/>
                <a:gd name="connsiteX5" fmla="*/ 1509284 w 1664928"/>
                <a:gd name="connsiteY5" fmla="*/ 672856 h 1783934"/>
                <a:gd name="connsiteX6" fmla="*/ 1377698 w 1664928"/>
                <a:gd name="connsiteY6" fmla="*/ 154877 h 1783934"/>
                <a:gd name="connsiteX7" fmla="*/ 879858 w 1664928"/>
                <a:gd name="connsiteY7" fmla="*/ 21205 h 1783934"/>
                <a:gd name="connsiteX8" fmla="*/ 401126 w 1664928"/>
                <a:gd name="connsiteY8" fmla="*/ 534641 h 1783934"/>
                <a:gd name="connsiteX0" fmla="*/ 408119 w 1718774"/>
                <a:gd name="connsiteY0" fmla="*/ 534641 h 1826522"/>
                <a:gd name="connsiteX1" fmla="*/ 47767 w 1718774"/>
                <a:gd name="connsiteY1" fmla="*/ 940200 h 1826522"/>
                <a:gd name="connsiteX2" fmla="*/ 179001 w 1718774"/>
                <a:gd name="connsiteY2" fmla="*/ 1742186 h 1826522"/>
                <a:gd name="connsiteX3" fmla="*/ 1625506 w 1718774"/>
                <a:gd name="connsiteY3" fmla="*/ 1747798 h 1826522"/>
                <a:gd name="connsiteX4" fmla="*/ 1568518 w 1718774"/>
                <a:gd name="connsiteY4" fmla="*/ 1257671 h 1826522"/>
                <a:gd name="connsiteX5" fmla="*/ 1516277 w 1718774"/>
                <a:gd name="connsiteY5" fmla="*/ 672856 h 1826522"/>
                <a:gd name="connsiteX6" fmla="*/ 1384691 w 1718774"/>
                <a:gd name="connsiteY6" fmla="*/ 154877 h 1826522"/>
                <a:gd name="connsiteX7" fmla="*/ 886851 w 1718774"/>
                <a:gd name="connsiteY7" fmla="*/ 21205 h 1826522"/>
                <a:gd name="connsiteX8" fmla="*/ 408119 w 1718774"/>
                <a:gd name="connsiteY8" fmla="*/ 534641 h 1826522"/>
                <a:gd name="connsiteX0" fmla="*/ 477759 w 1796623"/>
                <a:gd name="connsiteY0" fmla="*/ 534641 h 1818043"/>
                <a:gd name="connsiteX1" fmla="*/ 117407 w 1796623"/>
                <a:gd name="connsiteY1" fmla="*/ 940200 h 1818043"/>
                <a:gd name="connsiteX2" fmla="*/ 136864 w 1796623"/>
                <a:gd name="connsiteY2" fmla="*/ 1728260 h 1818043"/>
                <a:gd name="connsiteX3" fmla="*/ 1695146 w 1796623"/>
                <a:gd name="connsiteY3" fmla="*/ 1747798 h 1818043"/>
                <a:gd name="connsiteX4" fmla="*/ 1638158 w 1796623"/>
                <a:gd name="connsiteY4" fmla="*/ 1257671 h 1818043"/>
                <a:gd name="connsiteX5" fmla="*/ 1585917 w 1796623"/>
                <a:gd name="connsiteY5" fmla="*/ 672856 h 1818043"/>
                <a:gd name="connsiteX6" fmla="*/ 1454331 w 1796623"/>
                <a:gd name="connsiteY6" fmla="*/ 154877 h 1818043"/>
                <a:gd name="connsiteX7" fmla="*/ 956491 w 1796623"/>
                <a:gd name="connsiteY7" fmla="*/ 21205 h 1818043"/>
                <a:gd name="connsiteX8" fmla="*/ 477759 w 1796623"/>
                <a:gd name="connsiteY8" fmla="*/ 534641 h 1818043"/>
                <a:gd name="connsiteX0" fmla="*/ 396783 w 1688820"/>
                <a:gd name="connsiteY0" fmla="*/ 534641 h 1815615"/>
                <a:gd name="connsiteX1" fmla="*/ 36431 w 1688820"/>
                <a:gd name="connsiteY1" fmla="*/ 940200 h 1815615"/>
                <a:gd name="connsiteX2" fmla="*/ 55888 w 1688820"/>
                <a:gd name="connsiteY2" fmla="*/ 1728260 h 1815615"/>
                <a:gd name="connsiteX3" fmla="*/ 421834 w 1688820"/>
                <a:gd name="connsiteY3" fmla="*/ 1798118 h 1815615"/>
                <a:gd name="connsiteX4" fmla="*/ 1614170 w 1688820"/>
                <a:gd name="connsiteY4" fmla="*/ 1747798 h 1815615"/>
                <a:gd name="connsiteX5" fmla="*/ 1557182 w 1688820"/>
                <a:gd name="connsiteY5" fmla="*/ 1257671 h 1815615"/>
                <a:gd name="connsiteX6" fmla="*/ 1504941 w 1688820"/>
                <a:gd name="connsiteY6" fmla="*/ 672856 h 1815615"/>
                <a:gd name="connsiteX7" fmla="*/ 1373355 w 1688820"/>
                <a:gd name="connsiteY7" fmla="*/ 154877 h 1815615"/>
                <a:gd name="connsiteX8" fmla="*/ 875515 w 1688820"/>
                <a:gd name="connsiteY8" fmla="*/ 21205 h 1815615"/>
                <a:gd name="connsiteX9" fmla="*/ 396783 w 1688820"/>
                <a:gd name="connsiteY9" fmla="*/ 534641 h 1815615"/>
                <a:gd name="connsiteX0" fmla="*/ 394951 w 1689541"/>
                <a:gd name="connsiteY0" fmla="*/ 534641 h 1877271"/>
                <a:gd name="connsiteX1" fmla="*/ 34599 w 1689541"/>
                <a:gd name="connsiteY1" fmla="*/ 940200 h 1877271"/>
                <a:gd name="connsiteX2" fmla="*/ 54056 w 1689541"/>
                <a:gd name="connsiteY2" fmla="*/ 1728260 h 1877271"/>
                <a:gd name="connsiteX3" fmla="*/ 385071 w 1689541"/>
                <a:gd name="connsiteY3" fmla="*/ 1877032 h 1877271"/>
                <a:gd name="connsiteX4" fmla="*/ 1612338 w 1689541"/>
                <a:gd name="connsiteY4" fmla="*/ 1747798 h 1877271"/>
                <a:gd name="connsiteX5" fmla="*/ 1555350 w 1689541"/>
                <a:gd name="connsiteY5" fmla="*/ 1257671 h 1877271"/>
                <a:gd name="connsiteX6" fmla="*/ 1503109 w 1689541"/>
                <a:gd name="connsiteY6" fmla="*/ 672856 h 1877271"/>
                <a:gd name="connsiteX7" fmla="*/ 1371523 w 1689541"/>
                <a:gd name="connsiteY7" fmla="*/ 154877 h 1877271"/>
                <a:gd name="connsiteX8" fmla="*/ 873683 w 1689541"/>
                <a:gd name="connsiteY8" fmla="*/ 21205 h 1877271"/>
                <a:gd name="connsiteX9" fmla="*/ 394951 w 1689541"/>
                <a:gd name="connsiteY9" fmla="*/ 534641 h 1877271"/>
                <a:gd name="connsiteX0" fmla="*/ 394949 w 1689541"/>
                <a:gd name="connsiteY0" fmla="*/ 534641 h 1877032"/>
                <a:gd name="connsiteX1" fmla="*/ 34597 w 1689541"/>
                <a:gd name="connsiteY1" fmla="*/ 940200 h 1877032"/>
                <a:gd name="connsiteX2" fmla="*/ 54054 w 1689541"/>
                <a:gd name="connsiteY2" fmla="*/ 1728260 h 1877032"/>
                <a:gd name="connsiteX3" fmla="*/ 385069 w 1689541"/>
                <a:gd name="connsiteY3" fmla="*/ 1877032 h 1877032"/>
                <a:gd name="connsiteX4" fmla="*/ 1612336 w 1689541"/>
                <a:gd name="connsiteY4" fmla="*/ 1747798 h 1877032"/>
                <a:gd name="connsiteX5" fmla="*/ 1555348 w 1689541"/>
                <a:gd name="connsiteY5" fmla="*/ 1257671 h 1877032"/>
                <a:gd name="connsiteX6" fmla="*/ 1503107 w 1689541"/>
                <a:gd name="connsiteY6" fmla="*/ 672856 h 1877032"/>
                <a:gd name="connsiteX7" fmla="*/ 1371521 w 1689541"/>
                <a:gd name="connsiteY7" fmla="*/ 154877 h 1877032"/>
                <a:gd name="connsiteX8" fmla="*/ 873681 w 1689541"/>
                <a:gd name="connsiteY8" fmla="*/ 21205 h 1877032"/>
                <a:gd name="connsiteX9" fmla="*/ 394949 w 1689541"/>
                <a:gd name="connsiteY9" fmla="*/ 534641 h 1877032"/>
                <a:gd name="connsiteX0" fmla="*/ 394949 w 1683795"/>
                <a:gd name="connsiteY0" fmla="*/ 534641 h 1877032"/>
                <a:gd name="connsiteX1" fmla="*/ 34597 w 1683795"/>
                <a:gd name="connsiteY1" fmla="*/ 940200 h 1877032"/>
                <a:gd name="connsiteX2" fmla="*/ 54054 w 1683795"/>
                <a:gd name="connsiteY2" fmla="*/ 1728260 h 1877032"/>
                <a:gd name="connsiteX3" fmla="*/ 385069 w 1683795"/>
                <a:gd name="connsiteY3" fmla="*/ 1877032 h 1877032"/>
                <a:gd name="connsiteX4" fmla="*/ 1605349 w 1683795"/>
                <a:gd name="connsiteY4" fmla="*/ 1798860 h 1877032"/>
                <a:gd name="connsiteX5" fmla="*/ 1555348 w 1683795"/>
                <a:gd name="connsiteY5" fmla="*/ 1257671 h 1877032"/>
                <a:gd name="connsiteX6" fmla="*/ 1503107 w 1683795"/>
                <a:gd name="connsiteY6" fmla="*/ 672856 h 1877032"/>
                <a:gd name="connsiteX7" fmla="*/ 1371521 w 1683795"/>
                <a:gd name="connsiteY7" fmla="*/ 154877 h 1877032"/>
                <a:gd name="connsiteX8" fmla="*/ 873681 w 1683795"/>
                <a:gd name="connsiteY8" fmla="*/ 21205 h 1877032"/>
                <a:gd name="connsiteX9" fmla="*/ 394949 w 1683795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720794"/>
                <a:gd name="connsiteY0" fmla="*/ 534641 h 1877032"/>
                <a:gd name="connsiteX1" fmla="*/ 34597 w 1720794"/>
                <a:gd name="connsiteY1" fmla="*/ 940200 h 1877032"/>
                <a:gd name="connsiteX2" fmla="*/ 54054 w 1720794"/>
                <a:gd name="connsiteY2" fmla="*/ 1728260 h 1877032"/>
                <a:gd name="connsiteX3" fmla="*/ 385069 w 1720794"/>
                <a:gd name="connsiteY3" fmla="*/ 1877032 h 1877032"/>
                <a:gd name="connsiteX4" fmla="*/ 1605349 w 1720794"/>
                <a:gd name="connsiteY4" fmla="*/ 1798860 h 1877032"/>
                <a:gd name="connsiteX5" fmla="*/ 1555348 w 1720794"/>
                <a:gd name="connsiteY5" fmla="*/ 1257671 h 1877032"/>
                <a:gd name="connsiteX6" fmla="*/ 1503107 w 1720794"/>
                <a:gd name="connsiteY6" fmla="*/ 672856 h 1877032"/>
                <a:gd name="connsiteX7" fmla="*/ 1371521 w 1720794"/>
                <a:gd name="connsiteY7" fmla="*/ 154877 h 1877032"/>
                <a:gd name="connsiteX8" fmla="*/ 873681 w 1720794"/>
                <a:gd name="connsiteY8" fmla="*/ 21205 h 1877032"/>
                <a:gd name="connsiteX9" fmla="*/ 394949 w 1720794"/>
                <a:gd name="connsiteY9" fmla="*/ 534641 h 1877032"/>
                <a:gd name="connsiteX0" fmla="*/ 394949 w 1671512"/>
                <a:gd name="connsiteY0" fmla="*/ 534641 h 1877032"/>
                <a:gd name="connsiteX1" fmla="*/ 34597 w 1671512"/>
                <a:gd name="connsiteY1" fmla="*/ 940200 h 1877032"/>
                <a:gd name="connsiteX2" fmla="*/ 54054 w 1671512"/>
                <a:gd name="connsiteY2" fmla="*/ 1728260 h 1877032"/>
                <a:gd name="connsiteX3" fmla="*/ 385069 w 1671512"/>
                <a:gd name="connsiteY3" fmla="*/ 1877032 h 1877032"/>
                <a:gd name="connsiteX4" fmla="*/ 1605349 w 1671512"/>
                <a:gd name="connsiteY4" fmla="*/ 1798860 h 1877032"/>
                <a:gd name="connsiteX5" fmla="*/ 1555348 w 1671512"/>
                <a:gd name="connsiteY5" fmla="*/ 1257671 h 1877032"/>
                <a:gd name="connsiteX6" fmla="*/ 1503107 w 1671512"/>
                <a:gd name="connsiteY6" fmla="*/ 672856 h 1877032"/>
                <a:gd name="connsiteX7" fmla="*/ 1371521 w 1671512"/>
                <a:gd name="connsiteY7" fmla="*/ 154877 h 1877032"/>
                <a:gd name="connsiteX8" fmla="*/ 873681 w 1671512"/>
                <a:gd name="connsiteY8" fmla="*/ 21205 h 1877032"/>
                <a:gd name="connsiteX9" fmla="*/ 394949 w 1671512"/>
                <a:gd name="connsiteY9" fmla="*/ 534641 h 1877032"/>
                <a:gd name="connsiteX0" fmla="*/ 394949 w 1677296"/>
                <a:gd name="connsiteY0" fmla="*/ 534641 h 1877032"/>
                <a:gd name="connsiteX1" fmla="*/ 34597 w 1677296"/>
                <a:gd name="connsiteY1" fmla="*/ 940200 h 1877032"/>
                <a:gd name="connsiteX2" fmla="*/ 54054 w 1677296"/>
                <a:gd name="connsiteY2" fmla="*/ 1728260 h 1877032"/>
                <a:gd name="connsiteX3" fmla="*/ 385069 w 1677296"/>
                <a:gd name="connsiteY3" fmla="*/ 1877032 h 1877032"/>
                <a:gd name="connsiteX4" fmla="*/ 1612334 w 1677296"/>
                <a:gd name="connsiteY4" fmla="*/ 1840637 h 1877032"/>
                <a:gd name="connsiteX5" fmla="*/ 1555348 w 1677296"/>
                <a:gd name="connsiteY5" fmla="*/ 1257671 h 1877032"/>
                <a:gd name="connsiteX6" fmla="*/ 1503107 w 1677296"/>
                <a:gd name="connsiteY6" fmla="*/ 672856 h 1877032"/>
                <a:gd name="connsiteX7" fmla="*/ 1371521 w 1677296"/>
                <a:gd name="connsiteY7" fmla="*/ 154877 h 1877032"/>
                <a:gd name="connsiteX8" fmla="*/ 873681 w 1677296"/>
                <a:gd name="connsiteY8" fmla="*/ 21205 h 1877032"/>
                <a:gd name="connsiteX9" fmla="*/ 394949 w 1677296"/>
                <a:gd name="connsiteY9" fmla="*/ 534641 h 1877032"/>
                <a:gd name="connsiteX0" fmla="*/ 394949 w 1677298"/>
                <a:gd name="connsiteY0" fmla="*/ 534641 h 1877032"/>
                <a:gd name="connsiteX1" fmla="*/ 34597 w 1677298"/>
                <a:gd name="connsiteY1" fmla="*/ 940200 h 1877032"/>
                <a:gd name="connsiteX2" fmla="*/ 54054 w 1677298"/>
                <a:gd name="connsiteY2" fmla="*/ 1728260 h 1877032"/>
                <a:gd name="connsiteX3" fmla="*/ 385069 w 1677298"/>
                <a:gd name="connsiteY3" fmla="*/ 1877032 h 1877032"/>
                <a:gd name="connsiteX4" fmla="*/ 1612334 w 1677298"/>
                <a:gd name="connsiteY4" fmla="*/ 1840637 h 1877032"/>
                <a:gd name="connsiteX5" fmla="*/ 1555348 w 1677298"/>
                <a:gd name="connsiteY5" fmla="*/ 1257671 h 1877032"/>
                <a:gd name="connsiteX6" fmla="*/ 1503107 w 1677298"/>
                <a:gd name="connsiteY6" fmla="*/ 672856 h 1877032"/>
                <a:gd name="connsiteX7" fmla="*/ 1371521 w 1677298"/>
                <a:gd name="connsiteY7" fmla="*/ 154877 h 1877032"/>
                <a:gd name="connsiteX8" fmla="*/ 873681 w 1677298"/>
                <a:gd name="connsiteY8" fmla="*/ 21205 h 1877032"/>
                <a:gd name="connsiteX9" fmla="*/ 394949 w 1677298"/>
                <a:gd name="connsiteY9" fmla="*/ 534641 h 1877032"/>
                <a:gd name="connsiteX0" fmla="*/ 394949 w 1677296"/>
                <a:gd name="connsiteY0" fmla="*/ 534641 h 1904936"/>
                <a:gd name="connsiteX1" fmla="*/ 34597 w 1677296"/>
                <a:gd name="connsiteY1" fmla="*/ 940200 h 1904936"/>
                <a:gd name="connsiteX2" fmla="*/ 54054 w 1677296"/>
                <a:gd name="connsiteY2" fmla="*/ 1728260 h 1904936"/>
                <a:gd name="connsiteX3" fmla="*/ 385069 w 1677296"/>
                <a:gd name="connsiteY3" fmla="*/ 1877032 h 1904936"/>
                <a:gd name="connsiteX4" fmla="*/ 1612334 w 1677296"/>
                <a:gd name="connsiteY4" fmla="*/ 1840637 h 1904936"/>
                <a:gd name="connsiteX5" fmla="*/ 1555348 w 1677296"/>
                <a:gd name="connsiteY5" fmla="*/ 1257671 h 1904936"/>
                <a:gd name="connsiteX6" fmla="*/ 1503107 w 1677296"/>
                <a:gd name="connsiteY6" fmla="*/ 672856 h 1904936"/>
                <a:gd name="connsiteX7" fmla="*/ 1371521 w 1677296"/>
                <a:gd name="connsiteY7" fmla="*/ 154877 h 1904936"/>
                <a:gd name="connsiteX8" fmla="*/ 873681 w 1677296"/>
                <a:gd name="connsiteY8" fmla="*/ 21205 h 1904936"/>
                <a:gd name="connsiteX9" fmla="*/ 394949 w 1677296"/>
                <a:gd name="connsiteY9" fmla="*/ 534641 h 1904936"/>
                <a:gd name="connsiteX0" fmla="*/ 461539 w 1743887"/>
                <a:gd name="connsiteY0" fmla="*/ 534641 h 1904936"/>
                <a:gd name="connsiteX1" fmla="*/ 101187 w 1743887"/>
                <a:gd name="connsiteY1" fmla="*/ 940200 h 1904936"/>
                <a:gd name="connsiteX2" fmla="*/ 22840 w 1743887"/>
                <a:gd name="connsiteY2" fmla="*/ 1737812 h 1904936"/>
                <a:gd name="connsiteX3" fmla="*/ 451659 w 1743887"/>
                <a:gd name="connsiteY3" fmla="*/ 1877032 h 1904936"/>
                <a:gd name="connsiteX4" fmla="*/ 1678924 w 1743887"/>
                <a:gd name="connsiteY4" fmla="*/ 1840637 h 1904936"/>
                <a:gd name="connsiteX5" fmla="*/ 1621938 w 1743887"/>
                <a:gd name="connsiteY5" fmla="*/ 1257671 h 1904936"/>
                <a:gd name="connsiteX6" fmla="*/ 1569697 w 1743887"/>
                <a:gd name="connsiteY6" fmla="*/ 672856 h 1904936"/>
                <a:gd name="connsiteX7" fmla="*/ 1438111 w 1743887"/>
                <a:gd name="connsiteY7" fmla="*/ 154877 h 1904936"/>
                <a:gd name="connsiteX8" fmla="*/ 940271 w 1743887"/>
                <a:gd name="connsiteY8" fmla="*/ 21205 h 1904936"/>
                <a:gd name="connsiteX9" fmla="*/ 461539 w 1743887"/>
                <a:gd name="connsiteY9" fmla="*/ 534641 h 1904936"/>
                <a:gd name="connsiteX0" fmla="*/ 452050 w 1756359"/>
                <a:gd name="connsiteY0" fmla="*/ 534641 h 1891359"/>
                <a:gd name="connsiteX1" fmla="*/ 91698 w 1756359"/>
                <a:gd name="connsiteY1" fmla="*/ 940200 h 1891359"/>
                <a:gd name="connsiteX2" fmla="*/ 13351 w 1756359"/>
                <a:gd name="connsiteY2" fmla="*/ 1737812 h 1891359"/>
                <a:gd name="connsiteX3" fmla="*/ 309435 w 1756359"/>
                <a:gd name="connsiteY3" fmla="*/ 1891359 h 1891359"/>
                <a:gd name="connsiteX4" fmla="*/ 1669435 w 1756359"/>
                <a:gd name="connsiteY4" fmla="*/ 1840637 h 1891359"/>
                <a:gd name="connsiteX5" fmla="*/ 1612449 w 1756359"/>
                <a:gd name="connsiteY5" fmla="*/ 1257671 h 1891359"/>
                <a:gd name="connsiteX6" fmla="*/ 1560208 w 1756359"/>
                <a:gd name="connsiteY6" fmla="*/ 672856 h 1891359"/>
                <a:gd name="connsiteX7" fmla="*/ 1428622 w 1756359"/>
                <a:gd name="connsiteY7" fmla="*/ 154877 h 1891359"/>
                <a:gd name="connsiteX8" fmla="*/ 930782 w 1756359"/>
                <a:gd name="connsiteY8" fmla="*/ 21205 h 1891359"/>
                <a:gd name="connsiteX9" fmla="*/ 452050 w 1756359"/>
                <a:gd name="connsiteY9" fmla="*/ 534641 h 1891359"/>
                <a:gd name="connsiteX0" fmla="*/ 452050 w 1756257"/>
                <a:gd name="connsiteY0" fmla="*/ 534641 h 1891359"/>
                <a:gd name="connsiteX1" fmla="*/ 91698 w 1756257"/>
                <a:gd name="connsiteY1" fmla="*/ 940200 h 1891359"/>
                <a:gd name="connsiteX2" fmla="*/ 13351 w 1756257"/>
                <a:gd name="connsiteY2" fmla="*/ 1737812 h 1891359"/>
                <a:gd name="connsiteX3" fmla="*/ 309435 w 1756257"/>
                <a:gd name="connsiteY3" fmla="*/ 1891359 h 1891359"/>
                <a:gd name="connsiteX4" fmla="*/ 1669435 w 1756257"/>
                <a:gd name="connsiteY4" fmla="*/ 1840637 h 1891359"/>
                <a:gd name="connsiteX5" fmla="*/ 1612449 w 1756257"/>
                <a:gd name="connsiteY5" fmla="*/ 1257671 h 1891359"/>
                <a:gd name="connsiteX6" fmla="*/ 1563496 w 1756257"/>
                <a:gd name="connsiteY6" fmla="*/ 959631 h 1891359"/>
                <a:gd name="connsiteX7" fmla="*/ 1560208 w 1756257"/>
                <a:gd name="connsiteY7" fmla="*/ 672856 h 1891359"/>
                <a:gd name="connsiteX8" fmla="*/ 1428622 w 1756257"/>
                <a:gd name="connsiteY8" fmla="*/ 154877 h 1891359"/>
                <a:gd name="connsiteX9" fmla="*/ 930782 w 1756257"/>
                <a:gd name="connsiteY9" fmla="*/ 21205 h 1891359"/>
                <a:gd name="connsiteX10" fmla="*/ 452050 w 1756257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64592"/>
                <a:gd name="connsiteY0" fmla="*/ 534641 h 1891359"/>
                <a:gd name="connsiteX1" fmla="*/ 91698 w 1764592"/>
                <a:gd name="connsiteY1" fmla="*/ 940200 h 1891359"/>
                <a:gd name="connsiteX2" fmla="*/ 13351 w 1764592"/>
                <a:gd name="connsiteY2" fmla="*/ 1737812 h 1891359"/>
                <a:gd name="connsiteX3" fmla="*/ 309435 w 1764592"/>
                <a:gd name="connsiteY3" fmla="*/ 1891359 h 1891359"/>
                <a:gd name="connsiteX4" fmla="*/ 1669435 w 1764592"/>
                <a:gd name="connsiteY4" fmla="*/ 1840637 h 1891359"/>
                <a:gd name="connsiteX5" fmla="*/ 1612449 w 1764592"/>
                <a:gd name="connsiteY5" fmla="*/ 1257671 h 1891359"/>
                <a:gd name="connsiteX6" fmla="*/ 1309780 w 1764592"/>
                <a:gd name="connsiteY6" fmla="*/ 1046341 h 1891359"/>
                <a:gd name="connsiteX7" fmla="*/ 1560208 w 1764592"/>
                <a:gd name="connsiteY7" fmla="*/ 672856 h 1891359"/>
                <a:gd name="connsiteX8" fmla="*/ 1428622 w 1764592"/>
                <a:gd name="connsiteY8" fmla="*/ 154877 h 1891359"/>
                <a:gd name="connsiteX9" fmla="*/ 930782 w 1764592"/>
                <a:gd name="connsiteY9" fmla="*/ 21205 h 1891359"/>
                <a:gd name="connsiteX10" fmla="*/ 452050 w 1764592"/>
                <a:gd name="connsiteY10" fmla="*/ 534641 h 1891359"/>
                <a:gd name="connsiteX0" fmla="*/ 452050 w 1764590"/>
                <a:gd name="connsiteY0" fmla="*/ 534641 h 1891359"/>
                <a:gd name="connsiteX1" fmla="*/ 91698 w 1764590"/>
                <a:gd name="connsiteY1" fmla="*/ 940200 h 1891359"/>
                <a:gd name="connsiteX2" fmla="*/ 13351 w 1764590"/>
                <a:gd name="connsiteY2" fmla="*/ 1737812 h 1891359"/>
                <a:gd name="connsiteX3" fmla="*/ 309435 w 1764590"/>
                <a:gd name="connsiteY3" fmla="*/ 1891359 h 1891359"/>
                <a:gd name="connsiteX4" fmla="*/ 1669435 w 1764590"/>
                <a:gd name="connsiteY4" fmla="*/ 1840637 h 1891359"/>
                <a:gd name="connsiteX5" fmla="*/ 1612449 w 1764590"/>
                <a:gd name="connsiteY5" fmla="*/ 1257671 h 1891359"/>
                <a:gd name="connsiteX6" fmla="*/ 1309780 w 1764590"/>
                <a:gd name="connsiteY6" fmla="*/ 1046341 h 1891359"/>
                <a:gd name="connsiteX7" fmla="*/ 1560208 w 1764590"/>
                <a:gd name="connsiteY7" fmla="*/ 672856 h 1891359"/>
                <a:gd name="connsiteX8" fmla="*/ 1428622 w 1764590"/>
                <a:gd name="connsiteY8" fmla="*/ 154877 h 1891359"/>
                <a:gd name="connsiteX9" fmla="*/ 930782 w 1764590"/>
                <a:gd name="connsiteY9" fmla="*/ 21205 h 1891359"/>
                <a:gd name="connsiteX10" fmla="*/ 452050 w 1764590"/>
                <a:gd name="connsiteY10" fmla="*/ 534641 h 1891359"/>
                <a:gd name="connsiteX0" fmla="*/ 452050 w 1792731"/>
                <a:gd name="connsiteY0" fmla="*/ 534641 h 1891359"/>
                <a:gd name="connsiteX1" fmla="*/ 91698 w 1792731"/>
                <a:gd name="connsiteY1" fmla="*/ 940200 h 1891359"/>
                <a:gd name="connsiteX2" fmla="*/ 13351 w 1792731"/>
                <a:gd name="connsiteY2" fmla="*/ 1737812 h 1891359"/>
                <a:gd name="connsiteX3" fmla="*/ 309435 w 1792731"/>
                <a:gd name="connsiteY3" fmla="*/ 1891359 h 1891359"/>
                <a:gd name="connsiteX4" fmla="*/ 1669435 w 1792731"/>
                <a:gd name="connsiteY4" fmla="*/ 1840637 h 1891359"/>
                <a:gd name="connsiteX5" fmla="*/ 1688563 w 1792731"/>
                <a:gd name="connsiteY5" fmla="*/ 1292355 h 1891359"/>
                <a:gd name="connsiteX6" fmla="*/ 1309780 w 1792731"/>
                <a:gd name="connsiteY6" fmla="*/ 1046341 h 1891359"/>
                <a:gd name="connsiteX7" fmla="*/ 1560208 w 1792731"/>
                <a:gd name="connsiteY7" fmla="*/ 672856 h 1891359"/>
                <a:gd name="connsiteX8" fmla="*/ 1428622 w 1792731"/>
                <a:gd name="connsiteY8" fmla="*/ 154877 h 1891359"/>
                <a:gd name="connsiteX9" fmla="*/ 930782 w 1792731"/>
                <a:gd name="connsiteY9" fmla="*/ 21205 h 1891359"/>
                <a:gd name="connsiteX10" fmla="*/ 452050 w 1792731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560208 w 1814809"/>
                <a:gd name="connsiteY7" fmla="*/ 672856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34641 h 1891359"/>
                <a:gd name="connsiteX1" fmla="*/ 91698 w 1814809"/>
                <a:gd name="connsiteY1" fmla="*/ 940200 h 1891359"/>
                <a:gd name="connsiteX2" fmla="*/ 13351 w 1814809"/>
                <a:gd name="connsiteY2" fmla="*/ 1737812 h 1891359"/>
                <a:gd name="connsiteX3" fmla="*/ 309435 w 1814809"/>
                <a:gd name="connsiteY3" fmla="*/ 1891359 h 1891359"/>
                <a:gd name="connsiteX4" fmla="*/ 1669435 w 1814809"/>
                <a:gd name="connsiteY4" fmla="*/ 1840637 h 1891359"/>
                <a:gd name="connsiteX5" fmla="*/ 1688563 w 1814809"/>
                <a:gd name="connsiteY5" fmla="*/ 1292355 h 1891359"/>
                <a:gd name="connsiteX6" fmla="*/ 1309780 w 1814809"/>
                <a:gd name="connsiteY6" fmla="*/ 1046341 h 1891359"/>
                <a:gd name="connsiteX7" fmla="*/ 1619996 w 1814809"/>
                <a:gd name="connsiteY7" fmla="*/ 526399 h 1891359"/>
                <a:gd name="connsiteX8" fmla="*/ 1428622 w 1814809"/>
                <a:gd name="connsiteY8" fmla="*/ 154877 h 1891359"/>
                <a:gd name="connsiteX9" fmla="*/ 930782 w 1814809"/>
                <a:gd name="connsiteY9" fmla="*/ 21205 h 1891359"/>
                <a:gd name="connsiteX10" fmla="*/ 452050 w 1814809"/>
                <a:gd name="connsiteY10" fmla="*/ 534641 h 1891359"/>
                <a:gd name="connsiteX0" fmla="*/ 452050 w 1814809"/>
                <a:gd name="connsiteY0" fmla="*/ 542872 h 1899590"/>
                <a:gd name="connsiteX1" fmla="*/ 91698 w 1814809"/>
                <a:gd name="connsiteY1" fmla="*/ 948431 h 1899590"/>
                <a:gd name="connsiteX2" fmla="*/ 13351 w 1814809"/>
                <a:gd name="connsiteY2" fmla="*/ 1746043 h 1899590"/>
                <a:gd name="connsiteX3" fmla="*/ 309435 w 1814809"/>
                <a:gd name="connsiteY3" fmla="*/ 1899590 h 1899590"/>
                <a:gd name="connsiteX4" fmla="*/ 1669435 w 1814809"/>
                <a:gd name="connsiteY4" fmla="*/ 1848868 h 1899590"/>
                <a:gd name="connsiteX5" fmla="*/ 1688563 w 1814809"/>
                <a:gd name="connsiteY5" fmla="*/ 1300586 h 1899590"/>
                <a:gd name="connsiteX6" fmla="*/ 1309780 w 1814809"/>
                <a:gd name="connsiteY6" fmla="*/ 1054572 h 1899590"/>
                <a:gd name="connsiteX7" fmla="*/ 1619996 w 1814809"/>
                <a:gd name="connsiteY7" fmla="*/ 534630 h 1899590"/>
                <a:gd name="connsiteX8" fmla="*/ 1488411 w 1814809"/>
                <a:gd name="connsiteY8" fmla="*/ 129049 h 1899590"/>
                <a:gd name="connsiteX9" fmla="*/ 930782 w 1814809"/>
                <a:gd name="connsiteY9" fmla="*/ 29436 h 1899590"/>
                <a:gd name="connsiteX10" fmla="*/ 452050 w 1814809"/>
                <a:gd name="connsiteY10" fmla="*/ 542872 h 1899590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452050 w 1814809"/>
                <a:gd name="connsiteY0" fmla="*/ 540513 h 1897231"/>
                <a:gd name="connsiteX1" fmla="*/ 91698 w 1814809"/>
                <a:gd name="connsiteY1" fmla="*/ 946072 h 1897231"/>
                <a:gd name="connsiteX2" fmla="*/ 13351 w 1814809"/>
                <a:gd name="connsiteY2" fmla="*/ 1743684 h 1897231"/>
                <a:gd name="connsiteX3" fmla="*/ 309435 w 1814809"/>
                <a:gd name="connsiteY3" fmla="*/ 1897231 h 1897231"/>
                <a:gd name="connsiteX4" fmla="*/ 1669435 w 1814809"/>
                <a:gd name="connsiteY4" fmla="*/ 1846509 h 1897231"/>
                <a:gd name="connsiteX5" fmla="*/ 1688563 w 1814809"/>
                <a:gd name="connsiteY5" fmla="*/ 1298227 h 1897231"/>
                <a:gd name="connsiteX6" fmla="*/ 1309780 w 1814809"/>
                <a:gd name="connsiteY6" fmla="*/ 1052213 h 1897231"/>
                <a:gd name="connsiteX7" fmla="*/ 1619996 w 1814809"/>
                <a:gd name="connsiteY7" fmla="*/ 532271 h 1897231"/>
                <a:gd name="connsiteX8" fmla="*/ 1488411 w 1814809"/>
                <a:gd name="connsiteY8" fmla="*/ 126690 h 1897231"/>
                <a:gd name="connsiteX9" fmla="*/ 930782 w 1814809"/>
                <a:gd name="connsiteY9" fmla="*/ 27077 h 1897231"/>
                <a:gd name="connsiteX10" fmla="*/ 452050 w 1814809"/>
                <a:gd name="connsiteY10" fmla="*/ 540513 h 1897231"/>
                <a:gd name="connsiteX0" fmla="*/ 288567 w 1811701"/>
                <a:gd name="connsiteY0" fmla="*/ 555674 h 1898251"/>
                <a:gd name="connsiteX1" fmla="*/ 88590 w 1811701"/>
                <a:gd name="connsiteY1" fmla="*/ 947092 h 1898251"/>
                <a:gd name="connsiteX2" fmla="*/ 10243 w 1811701"/>
                <a:gd name="connsiteY2" fmla="*/ 1744704 h 1898251"/>
                <a:gd name="connsiteX3" fmla="*/ 306327 w 1811701"/>
                <a:gd name="connsiteY3" fmla="*/ 1898251 h 1898251"/>
                <a:gd name="connsiteX4" fmla="*/ 1666327 w 1811701"/>
                <a:gd name="connsiteY4" fmla="*/ 1847529 h 1898251"/>
                <a:gd name="connsiteX5" fmla="*/ 1685455 w 1811701"/>
                <a:gd name="connsiteY5" fmla="*/ 1299247 h 1898251"/>
                <a:gd name="connsiteX6" fmla="*/ 1306672 w 1811701"/>
                <a:gd name="connsiteY6" fmla="*/ 1053233 h 1898251"/>
                <a:gd name="connsiteX7" fmla="*/ 1616888 w 1811701"/>
                <a:gd name="connsiteY7" fmla="*/ 533291 h 1898251"/>
                <a:gd name="connsiteX8" fmla="*/ 1485303 w 1811701"/>
                <a:gd name="connsiteY8" fmla="*/ 127710 h 1898251"/>
                <a:gd name="connsiteX9" fmla="*/ 927674 w 1811701"/>
                <a:gd name="connsiteY9" fmla="*/ 28097 h 1898251"/>
                <a:gd name="connsiteX10" fmla="*/ 288567 w 1811701"/>
                <a:gd name="connsiteY10" fmla="*/ 555674 h 1898251"/>
                <a:gd name="connsiteX0" fmla="*/ 288567 w 1811701"/>
                <a:gd name="connsiteY0" fmla="*/ 479828 h 1822405"/>
                <a:gd name="connsiteX1" fmla="*/ 88590 w 1811701"/>
                <a:gd name="connsiteY1" fmla="*/ 871246 h 1822405"/>
                <a:gd name="connsiteX2" fmla="*/ 10243 w 1811701"/>
                <a:gd name="connsiteY2" fmla="*/ 1668858 h 1822405"/>
                <a:gd name="connsiteX3" fmla="*/ 306327 w 1811701"/>
                <a:gd name="connsiteY3" fmla="*/ 1822405 h 1822405"/>
                <a:gd name="connsiteX4" fmla="*/ 1666327 w 1811701"/>
                <a:gd name="connsiteY4" fmla="*/ 1771683 h 1822405"/>
                <a:gd name="connsiteX5" fmla="*/ 1685455 w 1811701"/>
                <a:gd name="connsiteY5" fmla="*/ 1223401 h 1822405"/>
                <a:gd name="connsiteX6" fmla="*/ 1306672 w 1811701"/>
                <a:gd name="connsiteY6" fmla="*/ 977387 h 1822405"/>
                <a:gd name="connsiteX7" fmla="*/ 1616888 w 1811701"/>
                <a:gd name="connsiteY7" fmla="*/ 457445 h 1822405"/>
                <a:gd name="connsiteX8" fmla="*/ 1485303 w 1811701"/>
                <a:gd name="connsiteY8" fmla="*/ 51864 h 1822405"/>
                <a:gd name="connsiteX9" fmla="*/ 895599 w 1811701"/>
                <a:gd name="connsiteY9" fmla="*/ 79530 h 1822405"/>
                <a:gd name="connsiteX10" fmla="*/ 288567 w 1811701"/>
                <a:gd name="connsiteY10" fmla="*/ 479828 h 182240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616888 w 1811701"/>
                <a:gd name="connsiteY7" fmla="*/ 396875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811701"/>
                <a:gd name="connsiteY0" fmla="*/ 419258 h 1761835"/>
                <a:gd name="connsiteX1" fmla="*/ 88590 w 1811701"/>
                <a:gd name="connsiteY1" fmla="*/ 810676 h 1761835"/>
                <a:gd name="connsiteX2" fmla="*/ 10243 w 1811701"/>
                <a:gd name="connsiteY2" fmla="*/ 1608288 h 1761835"/>
                <a:gd name="connsiteX3" fmla="*/ 306327 w 1811701"/>
                <a:gd name="connsiteY3" fmla="*/ 1761835 h 1761835"/>
                <a:gd name="connsiteX4" fmla="*/ 1666327 w 1811701"/>
                <a:gd name="connsiteY4" fmla="*/ 1711113 h 1761835"/>
                <a:gd name="connsiteX5" fmla="*/ 1685455 w 1811701"/>
                <a:gd name="connsiteY5" fmla="*/ 1162831 h 1761835"/>
                <a:gd name="connsiteX6" fmla="*/ 1306672 w 1811701"/>
                <a:gd name="connsiteY6" fmla="*/ 916817 h 1761835"/>
                <a:gd name="connsiteX7" fmla="*/ 1584814 w 1811701"/>
                <a:gd name="connsiteY7" fmla="*/ 510012 h 1761835"/>
                <a:gd name="connsiteX8" fmla="*/ 1373040 w 1811701"/>
                <a:gd name="connsiteY8" fmla="*/ 118574 h 1761835"/>
                <a:gd name="connsiteX9" fmla="*/ 895599 w 1811701"/>
                <a:gd name="connsiteY9" fmla="*/ 18960 h 1761835"/>
                <a:gd name="connsiteX10" fmla="*/ 288567 w 1811701"/>
                <a:gd name="connsiteY10" fmla="*/ 419258 h 1761835"/>
                <a:gd name="connsiteX0" fmla="*/ 288567 w 1770444"/>
                <a:gd name="connsiteY0" fmla="*/ 419258 h 1761835"/>
                <a:gd name="connsiteX1" fmla="*/ 88590 w 1770444"/>
                <a:gd name="connsiteY1" fmla="*/ 810676 h 1761835"/>
                <a:gd name="connsiteX2" fmla="*/ 10243 w 1770444"/>
                <a:gd name="connsiteY2" fmla="*/ 1608288 h 1761835"/>
                <a:gd name="connsiteX3" fmla="*/ 306327 w 1770444"/>
                <a:gd name="connsiteY3" fmla="*/ 1761835 h 1761835"/>
                <a:gd name="connsiteX4" fmla="*/ 1666327 w 1770444"/>
                <a:gd name="connsiteY4" fmla="*/ 1711113 h 1761835"/>
                <a:gd name="connsiteX5" fmla="*/ 1589229 w 1770444"/>
                <a:gd name="connsiteY5" fmla="*/ 1176973 h 1761835"/>
                <a:gd name="connsiteX6" fmla="*/ 1306672 w 1770444"/>
                <a:gd name="connsiteY6" fmla="*/ 916817 h 1761835"/>
                <a:gd name="connsiteX7" fmla="*/ 1584814 w 1770444"/>
                <a:gd name="connsiteY7" fmla="*/ 510012 h 1761835"/>
                <a:gd name="connsiteX8" fmla="*/ 1373040 w 1770444"/>
                <a:gd name="connsiteY8" fmla="*/ 118574 h 1761835"/>
                <a:gd name="connsiteX9" fmla="*/ 895599 w 1770444"/>
                <a:gd name="connsiteY9" fmla="*/ 18960 h 1761835"/>
                <a:gd name="connsiteX10" fmla="*/ 288567 w 1770444"/>
                <a:gd name="connsiteY10" fmla="*/ 419258 h 1761835"/>
                <a:gd name="connsiteX0" fmla="*/ 288567 w 1592514"/>
                <a:gd name="connsiteY0" fmla="*/ 419258 h 1863058"/>
                <a:gd name="connsiteX1" fmla="*/ 88590 w 1592514"/>
                <a:gd name="connsiteY1" fmla="*/ 810676 h 1863058"/>
                <a:gd name="connsiteX2" fmla="*/ 10243 w 1592514"/>
                <a:gd name="connsiteY2" fmla="*/ 1608288 h 1863058"/>
                <a:gd name="connsiteX3" fmla="*/ 306327 w 1592514"/>
                <a:gd name="connsiteY3" fmla="*/ 1761835 h 1863058"/>
                <a:gd name="connsiteX4" fmla="*/ 1377650 w 1592514"/>
                <a:gd name="connsiteY4" fmla="*/ 1838393 h 1863058"/>
                <a:gd name="connsiteX5" fmla="*/ 1589229 w 1592514"/>
                <a:gd name="connsiteY5" fmla="*/ 1176973 h 1863058"/>
                <a:gd name="connsiteX6" fmla="*/ 1306672 w 1592514"/>
                <a:gd name="connsiteY6" fmla="*/ 916817 h 1863058"/>
                <a:gd name="connsiteX7" fmla="*/ 1584814 w 1592514"/>
                <a:gd name="connsiteY7" fmla="*/ 510012 h 1863058"/>
                <a:gd name="connsiteX8" fmla="*/ 1373040 w 1592514"/>
                <a:gd name="connsiteY8" fmla="*/ 118574 h 1863058"/>
                <a:gd name="connsiteX9" fmla="*/ 895599 w 1592514"/>
                <a:gd name="connsiteY9" fmla="*/ 18960 h 1863058"/>
                <a:gd name="connsiteX10" fmla="*/ 288567 w 1592514"/>
                <a:gd name="connsiteY10" fmla="*/ 419258 h 1863058"/>
                <a:gd name="connsiteX0" fmla="*/ 421322 w 1594935"/>
                <a:gd name="connsiteY0" fmla="*/ 616342 h 1876292"/>
                <a:gd name="connsiteX1" fmla="*/ 91011 w 1594935"/>
                <a:gd name="connsiteY1" fmla="*/ 823910 h 1876292"/>
                <a:gd name="connsiteX2" fmla="*/ 12664 w 1594935"/>
                <a:gd name="connsiteY2" fmla="*/ 1621522 h 1876292"/>
                <a:gd name="connsiteX3" fmla="*/ 308748 w 1594935"/>
                <a:gd name="connsiteY3" fmla="*/ 1775069 h 1876292"/>
                <a:gd name="connsiteX4" fmla="*/ 1380071 w 1594935"/>
                <a:gd name="connsiteY4" fmla="*/ 1851627 h 1876292"/>
                <a:gd name="connsiteX5" fmla="*/ 1591650 w 1594935"/>
                <a:gd name="connsiteY5" fmla="*/ 1190207 h 1876292"/>
                <a:gd name="connsiteX6" fmla="*/ 1309093 w 1594935"/>
                <a:gd name="connsiteY6" fmla="*/ 930051 h 1876292"/>
                <a:gd name="connsiteX7" fmla="*/ 1587235 w 1594935"/>
                <a:gd name="connsiteY7" fmla="*/ 523246 h 1876292"/>
                <a:gd name="connsiteX8" fmla="*/ 1375461 w 1594935"/>
                <a:gd name="connsiteY8" fmla="*/ 131808 h 1876292"/>
                <a:gd name="connsiteX9" fmla="*/ 898020 w 1594935"/>
                <a:gd name="connsiteY9" fmla="*/ 32194 h 1876292"/>
                <a:gd name="connsiteX10" fmla="*/ 421322 w 1594935"/>
                <a:gd name="connsiteY10" fmla="*/ 616342 h 1876292"/>
                <a:gd name="connsiteX0" fmla="*/ 413257 w 1586870"/>
                <a:gd name="connsiteY0" fmla="*/ 616342 h 1876292"/>
                <a:gd name="connsiteX1" fmla="*/ 140873 w 1586870"/>
                <a:gd name="connsiteY1" fmla="*/ 993617 h 1876292"/>
                <a:gd name="connsiteX2" fmla="*/ 4599 w 1586870"/>
                <a:gd name="connsiteY2" fmla="*/ 1621522 h 1876292"/>
                <a:gd name="connsiteX3" fmla="*/ 300683 w 1586870"/>
                <a:gd name="connsiteY3" fmla="*/ 1775069 h 1876292"/>
                <a:gd name="connsiteX4" fmla="*/ 1372006 w 1586870"/>
                <a:gd name="connsiteY4" fmla="*/ 1851627 h 1876292"/>
                <a:gd name="connsiteX5" fmla="*/ 1583585 w 1586870"/>
                <a:gd name="connsiteY5" fmla="*/ 1190207 h 1876292"/>
                <a:gd name="connsiteX6" fmla="*/ 1301028 w 1586870"/>
                <a:gd name="connsiteY6" fmla="*/ 930051 h 1876292"/>
                <a:gd name="connsiteX7" fmla="*/ 1579170 w 1586870"/>
                <a:gd name="connsiteY7" fmla="*/ 523246 h 1876292"/>
                <a:gd name="connsiteX8" fmla="*/ 1367396 w 1586870"/>
                <a:gd name="connsiteY8" fmla="*/ 131808 h 1876292"/>
                <a:gd name="connsiteX9" fmla="*/ 889955 w 1586870"/>
                <a:gd name="connsiteY9" fmla="*/ 32194 h 1876292"/>
                <a:gd name="connsiteX10" fmla="*/ 413257 w 1586870"/>
                <a:gd name="connsiteY10" fmla="*/ 616342 h 1876292"/>
                <a:gd name="connsiteX0" fmla="*/ 284962 w 1458575"/>
                <a:gd name="connsiteY0" fmla="*/ 616342 h 1908017"/>
                <a:gd name="connsiteX1" fmla="*/ 12578 w 1458575"/>
                <a:gd name="connsiteY1" fmla="*/ 993617 h 1908017"/>
                <a:gd name="connsiteX2" fmla="*/ 172388 w 1458575"/>
                <a:gd name="connsiteY2" fmla="*/ 1775069 h 1908017"/>
                <a:gd name="connsiteX3" fmla="*/ 1243711 w 1458575"/>
                <a:gd name="connsiteY3" fmla="*/ 1851627 h 1908017"/>
                <a:gd name="connsiteX4" fmla="*/ 1455290 w 1458575"/>
                <a:gd name="connsiteY4" fmla="*/ 1190207 h 1908017"/>
                <a:gd name="connsiteX5" fmla="*/ 1172733 w 1458575"/>
                <a:gd name="connsiteY5" fmla="*/ 930051 h 1908017"/>
                <a:gd name="connsiteX6" fmla="*/ 1450875 w 1458575"/>
                <a:gd name="connsiteY6" fmla="*/ 523246 h 1908017"/>
                <a:gd name="connsiteX7" fmla="*/ 1239101 w 1458575"/>
                <a:gd name="connsiteY7" fmla="*/ 131808 h 1908017"/>
                <a:gd name="connsiteX8" fmla="*/ 761660 w 1458575"/>
                <a:gd name="connsiteY8" fmla="*/ 32194 h 1908017"/>
                <a:gd name="connsiteX9" fmla="*/ 284962 w 1458575"/>
                <a:gd name="connsiteY9" fmla="*/ 616342 h 1908017"/>
                <a:gd name="connsiteX0" fmla="*/ 343858 w 1519131"/>
                <a:gd name="connsiteY0" fmla="*/ 616342 h 1885036"/>
                <a:gd name="connsiteX1" fmla="*/ 71474 w 1519131"/>
                <a:gd name="connsiteY1" fmla="*/ 993617 h 1885036"/>
                <a:gd name="connsiteX2" fmla="*/ 115432 w 1519131"/>
                <a:gd name="connsiteY2" fmla="*/ 1704358 h 1885036"/>
                <a:gd name="connsiteX3" fmla="*/ 1302607 w 1519131"/>
                <a:gd name="connsiteY3" fmla="*/ 1851627 h 1885036"/>
                <a:gd name="connsiteX4" fmla="*/ 1514186 w 1519131"/>
                <a:gd name="connsiteY4" fmla="*/ 1190207 h 1885036"/>
                <a:gd name="connsiteX5" fmla="*/ 1231629 w 1519131"/>
                <a:gd name="connsiteY5" fmla="*/ 930051 h 1885036"/>
                <a:gd name="connsiteX6" fmla="*/ 1509771 w 1519131"/>
                <a:gd name="connsiteY6" fmla="*/ 523246 h 1885036"/>
                <a:gd name="connsiteX7" fmla="*/ 1297997 w 1519131"/>
                <a:gd name="connsiteY7" fmla="*/ 131808 h 1885036"/>
                <a:gd name="connsiteX8" fmla="*/ 820556 w 1519131"/>
                <a:gd name="connsiteY8" fmla="*/ 32194 h 1885036"/>
                <a:gd name="connsiteX9" fmla="*/ 343858 w 1519131"/>
                <a:gd name="connsiteY9" fmla="*/ 616342 h 1885036"/>
                <a:gd name="connsiteX0" fmla="*/ 343858 w 1549812"/>
                <a:gd name="connsiteY0" fmla="*/ 616342 h 1800235"/>
                <a:gd name="connsiteX1" fmla="*/ 71474 w 1549812"/>
                <a:gd name="connsiteY1" fmla="*/ 993617 h 1800235"/>
                <a:gd name="connsiteX2" fmla="*/ 115432 w 1549812"/>
                <a:gd name="connsiteY2" fmla="*/ 1704358 h 1800235"/>
                <a:gd name="connsiteX3" fmla="*/ 1389496 w 1549812"/>
                <a:gd name="connsiteY3" fmla="*/ 1724347 h 1800235"/>
                <a:gd name="connsiteX4" fmla="*/ 1514186 w 1549812"/>
                <a:gd name="connsiteY4" fmla="*/ 1190207 h 1800235"/>
                <a:gd name="connsiteX5" fmla="*/ 1231629 w 1549812"/>
                <a:gd name="connsiteY5" fmla="*/ 930051 h 1800235"/>
                <a:gd name="connsiteX6" fmla="*/ 1509771 w 1549812"/>
                <a:gd name="connsiteY6" fmla="*/ 523246 h 1800235"/>
                <a:gd name="connsiteX7" fmla="*/ 1297997 w 1549812"/>
                <a:gd name="connsiteY7" fmla="*/ 131808 h 1800235"/>
                <a:gd name="connsiteX8" fmla="*/ 820556 w 1549812"/>
                <a:gd name="connsiteY8" fmla="*/ 32194 h 1800235"/>
                <a:gd name="connsiteX9" fmla="*/ 343858 w 1549812"/>
                <a:gd name="connsiteY9" fmla="*/ 616342 h 18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9812" h="1800235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417">
              <a:extLst>
                <a:ext uri="{FF2B5EF4-FFF2-40B4-BE49-F238E27FC236}">
                  <a16:creationId xmlns:a16="http://schemas.microsoft.com/office/drawing/2014/main" id="{22352293-C7A6-4C41-9DD8-CAA48CB29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287" y="1795939"/>
              <a:ext cx="1736725" cy="1317704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4" name="Group 418">
              <a:extLst>
                <a:ext uri="{FF2B5EF4-FFF2-40B4-BE49-F238E27FC236}">
                  <a16:creationId xmlns:a16="http://schemas.microsoft.com/office/drawing/2014/main" id="{BE0D451A-5CE4-4C4B-B3DF-A408288ED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8561" y="3259155"/>
              <a:ext cx="1458912" cy="933450"/>
              <a:chOff x="2889" y="1631"/>
              <a:chExt cx="980" cy="743"/>
            </a:xfrm>
          </p:grpSpPr>
          <p:sp>
            <p:nvSpPr>
              <p:cNvPr id="369" name="Rectangle 419">
                <a:extLst>
                  <a:ext uri="{FF2B5EF4-FFF2-40B4-BE49-F238E27FC236}">
                    <a16:creationId xmlns:a16="http://schemas.microsoft.com/office/drawing/2014/main" id="{F39DA03D-3BDA-2344-B3D3-3A95FB5EE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70" name="AutoShape 420">
                <a:extLst>
                  <a:ext uri="{FF2B5EF4-FFF2-40B4-BE49-F238E27FC236}">
                    <a16:creationId xmlns:a16="http://schemas.microsoft.com/office/drawing/2014/main" id="{579866B0-F884-A84A-B74A-EFEA50EBF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solidFill>
                    <a:srgbClr val="00CCFF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" name="Freeform 427">
              <a:extLst>
                <a:ext uri="{FF2B5EF4-FFF2-40B4-BE49-F238E27FC236}">
                  <a16:creationId xmlns:a16="http://schemas.microsoft.com/office/drawing/2014/main" id="{3F97D486-CCD5-C043-940C-EC1740EC7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612" y="4653038"/>
              <a:ext cx="3079750" cy="1665288"/>
            </a:xfrm>
            <a:custGeom>
              <a:avLst/>
              <a:gdLst>
                <a:gd name="T0" fmla="*/ 2147483646 w 1940"/>
                <a:gd name="T1" fmla="*/ 2147483646 h 1049"/>
                <a:gd name="T2" fmla="*/ 2147483646 w 1940"/>
                <a:gd name="T3" fmla="*/ 2147483646 h 1049"/>
                <a:gd name="T4" fmla="*/ 2147483646 w 1940"/>
                <a:gd name="T5" fmla="*/ 2147483646 h 1049"/>
                <a:gd name="T6" fmla="*/ 2147483646 w 1940"/>
                <a:gd name="T7" fmla="*/ 2147483646 h 1049"/>
                <a:gd name="T8" fmla="*/ 2147483646 w 1940"/>
                <a:gd name="T9" fmla="*/ 2147483646 h 1049"/>
                <a:gd name="T10" fmla="*/ 2147483646 w 1940"/>
                <a:gd name="T11" fmla="*/ 2147483646 h 1049"/>
                <a:gd name="T12" fmla="*/ 2147483646 w 1940"/>
                <a:gd name="T13" fmla="*/ 2147483646 h 1049"/>
                <a:gd name="T14" fmla="*/ 2147483646 w 1940"/>
                <a:gd name="T15" fmla="*/ 2147483646 h 1049"/>
                <a:gd name="T16" fmla="*/ 2147483646 w 1940"/>
                <a:gd name="T17" fmla="*/ 2147483646 h 1049"/>
                <a:gd name="T18" fmla="*/ 2147483646 w 1940"/>
                <a:gd name="T19" fmla="*/ 2147483646 h 1049"/>
                <a:gd name="T20" fmla="*/ 2147483646 w 1940"/>
                <a:gd name="T21" fmla="*/ 2147483646 h 1049"/>
                <a:gd name="T22" fmla="*/ 2147483646 w 1940"/>
                <a:gd name="T23" fmla="*/ 2147483646 h 1049"/>
                <a:gd name="T24" fmla="*/ 2147483646 w 1940"/>
                <a:gd name="T25" fmla="*/ 2147483646 h 1049"/>
                <a:gd name="T26" fmla="*/ 2147483646 w 1940"/>
                <a:gd name="T27" fmla="*/ 2147483646 h 1049"/>
                <a:gd name="T28" fmla="*/ 2147483646 w 1940"/>
                <a:gd name="T29" fmla="*/ 2147483646 h 1049"/>
                <a:gd name="T30" fmla="*/ 2147483646 w 1940"/>
                <a:gd name="T31" fmla="*/ 2147483646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40"/>
                <a:gd name="T49" fmla="*/ 0 h 1049"/>
                <a:gd name="T50" fmla="*/ 1940 w 1940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40" h="1049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Text Box 580">
              <a:extLst>
                <a:ext uri="{FF2B5EF4-FFF2-40B4-BE49-F238E27FC236}">
                  <a16:creationId xmlns:a16="http://schemas.microsoft.com/office/drawing/2014/main" id="{16C4E384-62E0-DC41-883F-EB2C4C99F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42485" y="1458365"/>
              <a:ext cx="13394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mobile network</a:t>
              </a:r>
            </a:p>
          </p:txBody>
        </p:sp>
        <p:sp>
          <p:nvSpPr>
            <p:cNvPr id="69" name="Text Box 580">
              <a:extLst>
                <a:ext uri="{FF2B5EF4-FFF2-40B4-BE49-F238E27FC236}">
                  <a16:creationId xmlns:a16="http://schemas.microsoft.com/office/drawing/2014/main" id="{9AC056F8-729E-D344-BD7D-9178102179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4046" y="4161826"/>
              <a:ext cx="1955646" cy="268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home network</a:t>
              </a:r>
            </a:p>
          </p:txBody>
        </p:sp>
        <p:sp>
          <p:nvSpPr>
            <p:cNvPr id="70" name="Text Box 580">
              <a:extLst>
                <a:ext uri="{FF2B5EF4-FFF2-40B4-BE49-F238E27FC236}">
                  <a16:creationId xmlns:a16="http://schemas.microsoft.com/office/drawing/2014/main" id="{8A1A4F41-0243-4946-9F02-F301CBD59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0119" y="5749679"/>
              <a:ext cx="1195135" cy="441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enterprise</a:t>
              </a:r>
            </a:p>
            <a:p>
              <a:pPr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+mn-lt"/>
                </a:rPr>
                <a:t>          network</a:t>
              </a:r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C89E7C56-1DE4-7143-8EEB-E5965035CC42}"/>
                </a:ext>
              </a:extLst>
            </p:cNvPr>
            <p:cNvSpPr/>
            <p:nvPr/>
          </p:nvSpPr>
          <p:spPr>
            <a:xfrm>
              <a:off x="10285357" y="3149444"/>
              <a:ext cx="1273167" cy="1935748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534770"/>
                <a:gd name="connsiteY0" fmla="*/ 553225 h 1800672"/>
                <a:gd name="connsiteX1" fmla="*/ 3 w 1534770"/>
                <a:gd name="connsiteY1" fmla="*/ 958784 h 1800672"/>
                <a:gd name="connsiteX2" fmla="*/ 367657 w 1534770"/>
                <a:gd name="connsiteY2" fmla="*/ 1526890 h 1800672"/>
                <a:gd name="connsiteX3" fmla="*/ 1186523 w 1534770"/>
                <a:gd name="connsiteY3" fmla="*/ 1794234 h 1800672"/>
                <a:gd name="connsiteX4" fmla="*/ 1520754 w 1534770"/>
                <a:gd name="connsiteY4" fmla="*/ 1276255 h 1800672"/>
                <a:gd name="connsiteX5" fmla="*/ 1468513 w 1534770"/>
                <a:gd name="connsiteY5" fmla="*/ 691440 h 1800672"/>
                <a:gd name="connsiteX6" fmla="*/ 1435794 w 1534770"/>
                <a:gd name="connsiteY6" fmla="*/ 107761 h 1800672"/>
                <a:gd name="connsiteX7" fmla="*/ 839087 w 1534770"/>
                <a:gd name="connsiteY7" fmla="*/ 39789 h 1800672"/>
                <a:gd name="connsiteX8" fmla="*/ 360355 w 1534770"/>
                <a:gd name="connsiteY8" fmla="*/ 553225 h 1800672"/>
                <a:gd name="connsiteX0" fmla="*/ 360355 w 1580585"/>
                <a:gd name="connsiteY0" fmla="*/ 553225 h 1880420"/>
                <a:gd name="connsiteX1" fmla="*/ 3 w 1580585"/>
                <a:gd name="connsiteY1" fmla="*/ 958784 h 1880420"/>
                <a:gd name="connsiteX2" fmla="*/ 367657 w 1580585"/>
                <a:gd name="connsiteY2" fmla="*/ 1526890 h 1880420"/>
                <a:gd name="connsiteX3" fmla="*/ 1186523 w 1580585"/>
                <a:gd name="connsiteY3" fmla="*/ 1794234 h 1880420"/>
                <a:gd name="connsiteX4" fmla="*/ 1570188 w 1580585"/>
                <a:gd name="connsiteY4" fmla="*/ 1785433 h 1880420"/>
                <a:gd name="connsiteX5" fmla="*/ 1468513 w 1580585"/>
                <a:gd name="connsiteY5" fmla="*/ 691440 h 1880420"/>
                <a:gd name="connsiteX6" fmla="*/ 1435794 w 1580585"/>
                <a:gd name="connsiteY6" fmla="*/ 107761 h 1880420"/>
                <a:gd name="connsiteX7" fmla="*/ 839087 w 1580585"/>
                <a:gd name="connsiteY7" fmla="*/ 39789 h 1880420"/>
                <a:gd name="connsiteX8" fmla="*/ 360355 w 1580585"/>
                <a:gd name="connsiteY8" fmla="*/ 553225 h 1880420"/>
                <a:gd name="connsiteX0" fmla="*/ 316588 w 1580732"/>
                <a:gd name="connsiteY0" fmla="*/ 359285 h 1867156"/>
                <a:gd name="connsiteX1" fmla="*/ 150 w 1580732"/>
                <a:gd name="connsiteY1" fmla="*/ 945520 h 1867156"/>
                <a:gd name="connsiteX2" fmla="*/ 367804 w 1580732"/>
                <a:gd name="connsiteY2" fmla="*/ 1513626 h 1867156"/>
                <a:gd name="connsiteX3" fmla="*/ 1186670 w 1580732"/>
                <a:gd name="connsiteY3" fmla="*/ 1780970 h 1867156"/>
                <a:gd name="connsiteX4" fmla="*/ 1570335 w 1580732"/>
                <a:gd name="connsiteY4" fmla="*/ 1772169 h 1867156"/>
                <a:gd name="connsiteX5" fmla="*/ 1468660 w 1580732"/>
                <a:gd name="connsiteY5" fmla="*/ 678176 h 1867156"/>
                <a:gd name="connsiteX6" fmla="*/ 1435941 w 1580732"/>
                <a:gd name="connsiteY6" fmla="*/ 94497 h 1867156"/>
                <a:gd name="connsiteX7" fmla="*/ 839234 w 1580732"/>
                <a:gd name="connsiteY7" fmla="*/ 26525 h 1867156"/>
                <a:gd name="connsiteX8" fmla="*/ 316588 w 1580732"/>
                <a:gd name="connsiteY8" fmla="*/ 359285 h 1867156"/>
                <a:gd name="connsiteX0" fmla="*/ 163575 w 1427719"/>
                <a:gd name="connsiteY0" fmla="*/ 359285 h 1867156"/>
                <a:gd name="connsiteX1" fmla="*/ 836 w 1427719"/>
                <a:gd name="connsiteY1" fmla="*/ 1076921 h 1867156"/>
                <a:gd name="connsiteX2" fmla="*/ 214791 w 1427719"/>
                <a:gd name="connsiteY2" fmla="*/ 1513626 h 1867156"/>
                <a:gd name="connsiteX3" fmla="*/ 1033657 w 1427719"/>
                <a:gd name="connsiteY3" fmla="*/ 1780970 h 1867156"/>
                <a:gd name="connsiteX4" fmla="*/ 1417322 w 1427719"/>
                <a:gd name="connsiteY4" fmla="*/ 1772169 h 1867156"/>
                <a:gd name="connsiteX5" fmla="*/ 1315647 w 1427719"/>
                <a:gd name="connsiteY5" fmla="*/ 678176 h 1867156"/>
                <a:gd name="connsiteX6" fmla="*/ 1282928 w 1427719"/>
                <a:gd name="connsiteY6" fmla="*/ 94497 h 1867156"/>
                <a:gd name="connsiteX7" fmla="*/ 686221 w 1427719"/>
                <a:gd name="connsiteY7" fmla="*/ 26525 h 1867156"/>
                <a:gd name="connsiteX8" fmla="*/ 163575 w 1427719"/>
                <a:gd name="connsiteY8" fmla="*/ 359285 h 1867156"/>
                <a:gd name="connsiteX0" fmla="*/ 163575 w 1426632"/>
                <a:gd name="connsiteY0" fmla="*/ 394322 h 1902193"/>
                <a:gd name="connsiteX1" fmla="*/ 836 w 1426632"/>
                <a:gd name="connsiteY1" fmla="*/ 1111958 h 1902193"/>
                <a:gd name="connsiteX2" fmla="*/ 214791 w 1426632"/>
                <a:gd name="connsiteY2" fmla="*/ 1548663 h 1902193"/>
                <a:gd name="connsiteX3" fmla="*/ 1033657 w 1426632"/>
                <a:gd name="connsiteY3" fmla="*/ 1816007 h 1902193"/>
                <a:gd name="connsiteX4" fmla="*/ 1417322 w 1426632"/>
                <a:gd name="connsiteY4" fmla="*/ 1807206 h 1902193"/>
                <a:gd name="connsiteX5" fmla="*/ 1315647 w 1426632"/>
                <a:gd name="connsiteY5" fmla="*/ 713213 h 1902193"/>
                <a:gd name="connsiteX6" fmla="*/ 1401843 w 1426632"/>
                <a:gd name="connsiteY6" fmla="*/ 63834 h 1902193"/>
                <a:gd name="connsiteX7" fmla="*/ 686221 w 1426632"/>
                <a:gd name="connsiteY7" fmla="*/ 61562 h 1902193"/>
                <a:gd name="connsiteX8" fmla="*/ 163575 w 1426632"/>
                <a:gd name="connsiteY8" fmla="*/ 394322 h 1902193"/>
                <a:gd name="connsiteX0" fmla="*/ 163575 w 1435249"/>
                <a:gd name="connsiteY0" fmla="*/ 394322 h 1885560"/>
                <a:gd name="connsiteX1" fmla="*/ 836 w 1435249"/>
                <a:gd name="connsiteY1" fmla="*/ 1111958 h 1885560"/>
                <a:gd name="connsiteX2" fmla="*/ 214791 w 1435249"/>
                <a:gd name="connsiteY2" fmla="*/ 1548663 h 1885560"/>
                <a:gd name="connsiteX3" fmla="*/ 1033657 w 1435249"/>
                <a:gd name="connsiteY3" fmla="*/ 1816007 h 1885560"/>
                <a:gd name="connsiteX4" fmla="*/ 1417322 w 1435249"/>
                <a:gd name="connsiteY4" fmla="*/ 1807206 h 1885560"/>
                <a:gd name="connsiteX5" fmla="*/ 1375103 w 1435249"/>
                <a:gd name="connsiteY5" fmla="*/ 943164 h 1885560"/>
                <a:gd name="connsiteX6" fmla="*/ 1401843 w 1435249"/>
                <a:gd name="connsiteY6" fmla="*/ 63834 h 1885560"/>
                <a:gd name="connsiteX7" fmla="*/ 686221 w 1435249"/>
                <a:gd name="connsiteY7" fmla="*/ 61562 h 1885560"/>
                <a:gd name="connsiteX8" fmla="*/ 163575 w 1435249"/>
                <a:gd name="connsiteY8" fmla="*/ 394322 h 1885560"/>
                <a:gd name="connsiteX0" fmla="*/ 128947 w 1438213"/>
                <a:gd name="connsiteY0" fmla="*/ 345176 h 1883146"/>
                <a:gd name="connsiteX1" fmla="*/ 3802 w 1438213"/>
                <a:gd name="connsiteY1" fmla="*/ 1109544 h 1883146"/>
                <a:gd name="connsiteX2" fmla="*/ 217757 w 1438213"/>
                <a:gd name="connsiteY2" fmla="*/ 1546249 h 1883146"/>
                <a:gd name="connsiteX3" fmla="*/ 1036623 w 1438213"/>
                <a:gd name="connsiteY3" fmla="*/ 1813593 h 1883146"/>
                <a:gd name="connsiteX4" fmla="*/ 1420288 w 1438213"/>
                <a:gd name="connsiteY4" fmla="*/ 1804792 h 1883146"/>
                <a:gd name="connsiteX5" fmla="*/ 1378069 w 1438213"/>
                <a:gd name="connsiteY5" fmla="*/ 940750 h 1883146"/>
                <a:gd name="connsiteX6" fmla="*/ 1404809 w 1438213"/>
                <a:gd name="connsiteY6" fmla="*/ 61420 h 1883146"/>
                <a:gd name="connsiteX7" fmla="*/ 689187 w 1438213"/>
                <a:gd name="connsiteY7" fmla="*/ 59148 h 1883146"/>
                <a:gd name="connsiteX8" fmla="*/ 128947 w 1438213"/>
                <a:gd name="connsiteY8" fmla="*/ 345176 h 1883146"/>
                <a:gd name="connsiteX0" fmla="*/ 126587 w 1435854"/>
                <a:gd name="connsiteY0" fmla="*/ 353278 h 1891248"/>
                <a:gd name="connsiteX1" fmla="*/ 1442 w 1435854"/>
                <a:gd name="connsiteY1" fmla="*/ 1117646 h 1891248"/>
                <a:gd name="connsiteX2" fmla="*/ 215397 w 1435854"/>
                <a:gd name="connsiteY2" fmla="*/ 1554351 h 1891248"/>
                <a:gd name="connsiteX3" fmla="*/ 1034263 w 1435854"/>
                <a:gd name="connsiteY3" fmla="*/ 1821695 h 1891248"/>
                <a:gd name="connsiteX4" fmla="*/ 1417928 w 1435854"/>
                <a:gd name="connsiteY4" fmla="*/ 1812894 h 1891248"/>
                <a:gd name="connsiteX5" fmla="*/ 1375709 w 1435854"/>
                <a:gd name="connsiteY5" fmla="*/ 948852 h 1891248"/>
                <a:gd name="connsiteX6" fmla="*/ 1402449 w 1435854"/>
                <a:gd name="connsiteY6" fmla="*/ 69522 h 1891248"/>
                <a:gd name="connsiteX7" fmla="*/ 221605 w 1435854"/>
                <a:gd name="connsiteY7" fmla="*/ 47778 h 1891248"/>
                <a:gd name="connsiteX8" fmla="*/ 126587 w 1435854"/>
                <a:gd name="connsiteY8" fmla="*/ 353278 h 1891248"/>
                <a:gd name="connsiteX0" fmla="*/ 35803 w 1453152"/>
                <a:gd name="connsiteY0" fmla="*/ 439993 h 1896181"/>
                <a:gd name="connsiteX1" fmla="*/ 18740 w 1453152"/>
                <a:gd name="connsiteY1" fmla="*/ 1122579 h 1896181"/>
                <a:gd name="connsiteX2" fmla="*/ 232695 w 1453152"/>
                <a:gd name="connsiteY2" fmla="*/ 1559284 h 1896181"/>
                <a:gd name="connsiteX3" fmla="*/ 1051561 w 1453152"/>
                <a:gd name="connsiteY3" fmla="*/ 1826628 h 1896181"/>
                <a:gd name="connsiteX4" fmla="*/ 1435226 w 1453152"/>
                <a:gd name="connsiteY4" fmla="*/ 1817827 h 1896181"/>
                <a:gd name="connsiteX5" fmla="*/ 1393007 w 1453152"/>
                <a:gd name="connsiteY5" fmla="*/ 953785 h 1896181"/>
                <a:gd name="connsiteX6" fmla="*/ 1419747 w 1453152"/>
                <a:gd name="connsiteY6" fmla="*/ 74455 h 1896181"/>
                <a:gd name="connsiteX7" fmla="*/ 238903 w 1453152"/>
                <a:gd name="connsiteY7" fmla="*/ 52711 h 1896181"/>
                <a:gd name="connsiteX8" fmla="*/ 35803 w 1453152"/>
                <a:gd name="connsiteY8" fmla="*/ 439993 h 1896181"/>
                <a:gd name="connsiteX0" fmla="*/ 35803 w 1447873"/>
                <a:gd name="connsiteY0" fmla="*/ 439993 h 1952840"/>
                <a:gd name="connsiteX1" fmla="*/ 18740 w 1447873"/>
                <a:gd name="connsiteY1" fmla="*/ 1122579 h 1952840"/>
                <a:gd name="connsiteX2" fmla="*/ 232695 w 1447873"/>
                <a:gd name="connsiteY2" fmla="*/ 1559284 h 1952840"/>
                <a:gd name="connsiteX3" fmla="*/ 1130848 w 1447873"/>
                <a:gd name="connsiteY3" fmla="*/ 1925181 h 1952840"/>
                <a:gd name="connsiteX4" fmla="*/ 1435226 w 1447873"/>
                <a:gd name="connsiteY4" fmla="*/ 1817827 h 1952840"/>
                <a:gd name="connsiteX5" fmla="*/ 1393007 w 1447873"/>
                <a:gd name="connsiteY5" fmla="*/ 953785 h 1952840"/>
                <a:gd name="connsiteX6" fmla="*/ 1419747 w 1447873"/>
                <a:gd name="connsiteY6" fmla="*/ 74455 h 1952840"/>
                <a:gd name="connsiteX7" fmla="*/ 238903 w 1447873"/>
                <a:gd name="connsiteY7" fmla="*/ 52711 h 1952840"/>
                <a:gd name="connsiteX8" fmla="*/ 35803 w 1447873"/>
                <a:gd name="connsiteY8" fmla="*/ 439993 h 195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7873" h="195284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9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96BCCD85-1D07-EF4E-A878-EC23CD23096A}"/>
                </a:ext>
              </a:extLst>
            </p:cNvPr>
            <p:cNvGrpSpPr/>
            <p:nvPr/>
          </p:nvGrpSpPr>
          <p:grpSpPr>
            <a:xfrm>
              <a:off x="10900911" y="3897954"/>
              <a:ext cx="687393" cy="721548"/>
              <a:chOff x="5203089" y="1751190"/>
              <a:chExt cx="858331" cy="662414"/>
            </a:xfrm>
          </p:grpSpPr>
          <p:sp>
            <p:nvSpPr>
              <p:cNvPr id="382" name="Freeform 381">
                <a:extLst>
                  <a:ext uri="{FF2B5EF4-FFF2-40B4-BE49-F238E27FC236}">
                    <a16:creationId xmlns:a16="http://schemas.microsoft.com/office/drawing/2014/main" id="{D6FAD5AB-6E93-5E47-BE32-4993FD767B8F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2A115C8B-7EC0-084D-A3CF-7AEF0487F301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16F8043F-8502-904C-9632-B3658D71B8BE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B4B3A6DE-2E70-F74C-8CA1-13247C912682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4B9DB078-BD58-F64A-B873-E1187205EB94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D321DD82-9D22-0B49-ADF9-8BE310E97E71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18A2FB0C-53B9-5248-AA65-9BA9B429FC4C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44FBB965-69F3-F546-AE9F-4AD14078F37E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BDA3EF41-5873-7D4B-8A04-F8D62DFD2DB6}"/>
                </a:ext>
              </a:extLst>
            </p:cNvPr>
            <p:cNvGrpSpPr/>
            <p:nvPr/>
          </p:nvGrpSpPr>
          <p:grpSpPr>
            <a:xfrm>
              <a:off x="10834382" y="3164075"/>
              <a:ext cx="594613" cy="648336"/>
              <a:chOff x="5203089" y="1751190"/>
              <a:chExt cx="858331" cy="662414"/>
            </a:xfrm>
          </p:grpSpPr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325473B9-6F55-684D-B22D-FF70325540CE}"/>
                  </a:ext>
                </a:extLst>
              </p:cNvPr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  <a:gd name="connsiteX0" fmla="*/ 3618 w 651290"/>
                  <a:gd name="connsiteY0" fmla="*/ 593378 h 593378"/>
                  <a:gd name="connsiteX1" fmla="*/ 0 w 651290"/>
                  <a:gd name="connsiteY1" fmla="*/ 242416 h 593378"/>
                  <a:gd name="connsiteX2" fmla="*/ 423338 w 651290"/>
                  <a:gd name="connsiteY2" fmla="*/ 101308 h 593378"/>
                  <a:gd name="connsiteX3" fmla="*/ 647672 w 651290"/>
                  <a:gd name="connsiteY3" fmla="*/ 0 h 593378"/>
                  <a:gd name="connsiteX4" fmla="*/ 651290 w 651290"/>
                  <a:gd name="connsiteY4" fmla="*/ 593378 h 593378"/>
                  <a:gd name="connsiteX5" fmla="*/ 3618 w 651290"/>
                  <a:gd name="connsiteY5" fmla="*/ 593378 h 593378"/>
                  <a:gd name="connsiteX0" fmla="*/ 3618 w 651290"/>
                  <a:gd name="connsiteY0" fmla="*/ 662124 h 662124"/>
                  <a:gd name="connsiteX1" fmla="*/ 0 w 651290"/>
                  <a:gd name="connsiteY1" fmla="*/ 311162 h 662124"/>
                  <a:gd name="connsiteX2" fmla="*/ 376300 w 651290"/>
                  <a:gd name="connsiteY2" fmla="*/ 0 h 662124"/>
                  <a:gd name="connsiteX3" fmla="*/ 647672 w 651290"/>
                  <a:gd name="connsiteY3" fmla="*/ 68746 h 662124"/>
                  <a:gd name="connsiteX4" fmla="*/ 651290 w 651290"/>
                  <a:gd name="connsiteY4" fmla="*/ 662124 h 662124"/>
                  <a:gd name="connsiteX5" fmla="*/ 3618 w 651290"/>
                  <a:gd name="connsiteY5" fmla="*/ 662124 h 662124"/>
                  <a:gd name="connsiteX0" fmla="*/ 0 w 647672"/>
                  <a:gd name="connsiteY0" fmla="*/ 662124 h 662124"/>
                  <a:gd name="connsiteX1" fmla="*/ 123021 w 647672"/>
                  <a:gd name="connsiteY1" fmla="*/ 83217 h 662124"/>
                  <a:gd name="connsiteX2" fmla="*/ 372682 w 647672"/>
                  <a:gd name="connsiteY2" fmla="*/ 0 h 662124"/>
                  <a:gd name="connsiteX3" fmla="*/ 644054 w 647672"/>
                  <a:gd name="connsiteY3" fmla="*/ 68746 h 662124"/>
                  <a:gd name="connsiteX4" fmla="*/ 647672 w 647672"/>
                  <a:gd name="connsiteY4" fmla="*/ 662124 h 662124"/>
                  <a:gd name="connsiteX5" fmla="*/ 0 w 647672"/>
                  <a:gd name="connsiteY5" fmla="*/ 662124 h 662124"/>
                  <a:gd name="connsiteX0" fmla="*/ 7238 w 524651"/>
                  <a:gd name="connsiteY0" fmla="*/ 669360 h 669360"/>
                  <a:gd name="connsiteX1" fmla="*/ 0 w 524651"/>
                  <a:gd name="connsiteY1" fmla="*/ 83217 h 669360"/>
                  <a:gd name="connsiteX2" fmla="*/ 249661 w 524651"/>
                  <a:gd name="connsiteY2" fmla="*/ 0 h 669360"/>
                  <a:gd name="connsiteX3" fmla="*/ 521033 w 524651"/>
                  <a:gd name="connsiteY3" fmla="*/ 68746 h 669360"/>
                  <a:gd name="connsiteX4" fmla="*/ 524651 w 524651"/>
                  <a:gd name="connsiteY4" fmla="*/ 662124 h 669360"/>
                  <a:gd name="connsiteX5" fmla="*/ 7238 w 524651"/>
                  <a:gd name="connsiteY5" fmla="*/ 669360 h 669360"/>
                  <a:gd name="connsiteX0" fmla="*/ 438 w 528706"/>
                  <a:gd name="connsiteY0" fmla="*/ 665742 h 665742"/>
                  <a:gd name="connsiteX1" fmla="*/ 4055 w 528706"/>
                  <a:gd name="connsiteY1" fmla="*/ 83217 h 665742"/>
                  <a:gd name="connsiteX2" fmla="*/ 253716 w 528706"/>
                  <a:gd name="connsiteY2" fmla="*/ 0 h 665742"/>
                  <a:gd name="connsiteX3" fmla="*/ 525088 w 528706"/>
                  <a:gd name="connsiteY3" fmla="*/ 68746 h 665742"/>
                  <a:gd name="connsiteX4" fmla="*/ 528706 w 528706"/>
                  <a:gd name="connsiteY4" fmla="*/ 662124 h 665742"/>
                  <a:gd name="connsiteX5" fmla="*/ 438 w 528706"/>
                  <a:gd name="connsiteY5" fmla="*/ 665742 h 665742"/>
                  <a:gd name="connsiteX0" fmla="*/ 155 w 546514"/>
                  <a:gd name="connsiteY0" fmla="*/ 662124 h 662124"/>
                  <a:gd name="connsiteX1" fmla="*/ 21863 w 546514"/>
                  <a:gd name="connsiteY1" fmla="*/ 83217 h 662124"/>
                  <a:gd name="connsiteX2" fmla="*/ 271524 w 546514"/>
                  <a:gd name="connsiteY2" fmla="*/ 0 h 662124"/>
                  <a:gd name="connsiteX3" fmla="*/ 542896 w 546514"/>
                  <a:gd name="connsiteY3" fmla="*/ 68746 h 662124"/>
                  <a:gd name="connsiteX4" fmla="*/ 546514 w 546514"/>
                  <a:gd name="connsiteY4" fmla="*/ 662124 h 662124"/>
                  <a:gd name="connsiteX5" fmla="*/ 155 w 546514"/>
                  <a:gd name="connsiteY5" fmla="*/ 662124 h 662124"/>
                  <a:gd name="connsiteX0" fmla="*/ 10856 w 524651"/>
                  <a:gd name="connsiteY0" fmla="*/ 658506 h 662124"/>
                  <a:gd name="connsiteX1" fmla="*/ 0 w 524651"/>
                  <a:gd name="connsiteY1" fmla="*/ 83217 h 662124"/>
                  <a:gd name="connsiteX2" fmla="*/ 249661 w 524651"/>
                  <a:gd name="connsiteY2" fmla="*/ 0 h 662124"/>
                  <a:gd name="connsiteX3" fmla="*/ 521033 w 524651"/>
                  <a:gd name="connsiteY3" fmla="*/ 68746 h 662124"/>
                  <a:gd name="connsiteX4" fmla="*/ 524651 w 524651"/>
                  <a:gd name="connsiteY4" fmla="*/ 662124 h 662124"/>
                  <a:gd name="connsiteX5" fmla="*/ 10856 w 524651"/>
                  <a:gd name="connsiteY5" fmla="*/ 658506 h 662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651" h="662124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Freeform 399">
                <a:extLst>
                  <a:ext uri="{FF2B5EF4-FFF2-40B4-BE49-F238E27FC236}">
                    <a16:creationId xmlns:a16="http://schemas.microsoft.com/office/drawing/2014/main" id="{06CE85F7-18B2-3947-975F-CEA32EE2FBA7}"/>
                  </a:ext>
                </a:extLst>
              </p:cNvPr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>
                  <a:gd name="connsiteX0" fmla="*/ 3618 w 651290"/>
                  <a:gd name="connsiteY0" fmla="*/ 492070 h 492070"/>
                  <a:gd name="connsiteX1" fmla="*/ 0 w 651290"/>
                  <a:gd name="connsiteY1" fmla="*/ 141108 h 492070"/>
                  <a:gd name="connsiteX2" fmla="*/ 423338 w 651290"/>
                  <a:gd name="connsiteY2" fmla="*/ 0 h 492070"/>
                  <a:gd name="connsiteX3" fmla="*/ 647672 w 651290"/>
                  <a:gd name="connsiteY3" fmla="*/ 57891 h 492070"/>
                  <a:gd name="connsiteX4" fmla="*/ 651290 w 651290"/>
                  <a:gd name="connsiteY4" fmla="*/ 492070 h 492070"/>
                  <a:gd name="connsiteX5" fmla="*/ 3618 w 651290"/>
                  <a:gd name="connsiteY5" fmla="*/ 492070 h 4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290" h="49207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>
                <a:solidFill>
                  <a:srgbClr val="0000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F3F3D0FA-374D-9147-8047-2B7B3AAF05DF}"/>
                  </a:ext>
                </a:extLst>
              </p:cNvPr>
              <p:cNvCxnSpPr/>
              <p:nvPr/>
            </p:nvCxnSpPr>
            <p:spPr>
              <a:xfrm flipV="1">
                <a:off x="5270526" y="2029553"/>
                <a:ext cx="295249" cy="73468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AFF00F79-7128-E243-BBD5-A97200EABABC}"/>
                  </a:ext>
                </a:extLst>
              </p:cNvPr>
              <p:cNvCxnSpPr/>
              <p:nvPr/>
            </p:nvCxnSpPr>
            <p:spPr>
              <a:xfrm flipV="1">
                <a:off x="5275406" y="2261710"/>
                <a:ext cx="290369" cy="1675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729D9C8D-B396-A049-9B7A-BE878812629D}"/>
                  </a:ext>
                </a:extLst>
              </p:cNvPr>
              <p:cNvCxnSpPr/>
              <p:nvPr/>
            </p:nvCxnSpPr>
            <p:spPr>
              <a:xfrm flipV="1">
                <a:off x="5275406" y="2151772"/>
                <a:ext cx="290369" cy="48402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4B32C41F-58E3-CC4F-9625-B6688BEB2140}"/>
                  </a:ext>
                </a:extLst>
              </p:cNvPr>
              <p:cNvCxnSpPr/>
              <p:nvPr/>
            </p:nvCxnSpPr>
            <p:spPr>
              <a:xfrm>
                <a:off x="5270094" y="2354086"/>
                <a:ext cx="295681" cy="0"/>
              </a:xfrm>
              <a:prstGeom prst="line">
                <a:avLst/>
              </a:prstGeom>
              <a:ln w="4445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58933865-B1C6-3244-A0F5-136E4C6DD92E}"/>
                  </a:ext>
                </a:extLst>
              </p:cNvPr>
              <p:cNvCxnSpPr/>
              <p:nvPr/>
            </p:nvCxnSpPr>
            <p:spPr>
              <a:xfrm flipV="1">
                <a:off x="5950242" y="1866900"/>
                <a:ext cx="0" cy="465273"/>
              </a:xfrm>
              <a:prstGeom prst="line">
                <a:avLst/>
              </a:prstGeom>
              <a:ln w="44450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6C939A7-C3F0-5A45-B81D-4E775CF1C92C}"/>
                  </a:ext>
                </a:extLst>
              </p:cNvPr>
              <p:cNvCxnSpPr/>
              <p:nvPr/>
            </p:nvCxnSpPr>
            <p:spPr>
              <a:xfrm>
                <a:off x="5628589" y="1936750"/>
                <a:ext cx="0" cy="476854"/>
              </a:xfrm>
              <a:prstGeom prst="line">
                <a:avLst/>
              </a:prstGeom>
              <a:ln w="15875">
                <a:solidFill>
                  <a:srgbClr val="0000A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BE088278-C41B-3E4A-87CE-FD65749FA13D}"/>
                </a:ext>
              </a:extLst>
            </p:cNvPr>
            <p:cNvSpPr/>
            <p:nvPr/>
          </p:nvSpPr>
          <p:spPr>
            <a:xfrm>
              <a:off x="9604024" y="1751946"/>
              <a:ext cx="1497864" cy="1386455"/>
            </a:xfrm>
            <a:custGeom>
              <a:avLst/>
              <a:gdLst>
                <a:gd name="connsiteX0" fmla="*/ 434989 w 1523031"/>
                <a:gd name="connsiteY0" fmla="*/ 253346 h 1763594"/>
                <a:gd name="connsiteX1" fmla="*/ 488 w 1523031"/>
                <a:gd name="connsiteY1" fmla="*/ 921706 h 1763594"/>
                <a:gd name="connsiteX2" fmla="*/ 368142 w 1523031"/>
                <a:gd name="connsiteY2" fmla="*/ 1489812 h 1763594"/>
                <a:gd name="connsiteX3" fmla="*/ 1187008 w 1523031"/>
                <a:gd name="connsiteY3" fmla="*/ 1757156 h 1763594"/>
                <a:gd name="connsiteX4" fmla="*/ 1521239 w 1523031"/>
                <a:gd name="connsiteY4" fmla="*/ 1239177 h 1763594"/>
                <a:gd name="connsiteX5" fmla="*/ 1320700 w 1523031"/>
                <a:gd name="connsiteY5" fmla="*/ 654362 h 1763594"/>
                <a:gd name="connsiteX6" fmla="*/ 1337412 w 1523031"/>
                <a:gd name="connsiteY6" fmla="*/ 136383 h 1763594"/>
                <a:gd name="connsiteX7" fmla="*/ 1086739 w 1523031"/>
                <a:gd name="connsiteY7" fmla="*/ 2711 h 1763594"/>
                <a:gd name="connsiteX8" fmla="*/ 434989 w 1523031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1086739 w 1537226"/>
                <a:gd name="connsiteY7" fmla="*/ 2711 h 1763594"/>
                <a:gd name="connsiteX8" fmla="*/ 434989 w 1537226"/>
                <a:gd name="connsiteY8" fmla="*/ 253346 h 1763594"/>
                <a:gd name="connsiteX0" fmla="*/ 434989 w 1537226"/>
                <a:gd name="connsiteY0" fmla="*/ 253346 h 1763594"/>
                <a:gd name="connsiteX1" fmla="*/ 488 w 1537226"/>
                <a:gd name="connsiteY1" fmla="*/ 921706 h 1763594"/>
                <a:gd name="connsiteX2" fmla="*/ 368142 w 1537226"/>
                <a:gd name="connsiteY2" fmla="*/ 1489812 h 1763594"/>
                <a:gd name="connsiteX3" fmla="*/ 1187008 w 1537226"/>
                <a:gd name="connsiteY3" fmla="*/ 1757156 h 1763594"/>
                <a:gd name="connsiteX4" fmla="*/ 1521239 w 1537226"/>
                <a:gd name="connsiteY4" fmla="*/ 1239177 h 1763594"/>
                <a:gd name="connsiteX5" fmla="*/ 1468998 w 1537226"/>
                <a:gd name="connsiteY5" fmla="*/ 654362 h 1763594"/>
                <a:gd name="connsiteX6" fmla="*/ 1337412 w 1537226"/>
                <a:gd name="connsiteY6" fmla="*/ 136383 h 1763594"/>
                <a:gd name="connsiteX7" fmla="*/ 839572 w 1537226"/>
                <a:gd name="connsiteY7" fmla="*/ 2711 h 1763594"/>
                <a:gd name="connsiteX8" fmla="*/ 434989 w 1537226"/>
                <a:gd name="connsiteY8" fmla="*/ 253346 h 1763594"/>
                <a:gd name="connsiteX0" fmla="*/ 360357 w 1536743"/>
                <a:gd name="connsiteY0" fmla="*/ 534641 h 1782088"/>
                <a:gd name="connsiteX1" fmla="*/ 5 w 1536743"/>
                <a:gd name="connsiteY1" fmla="*/ 940200 h 1782088"/>
                <a:gd name="connsiteX2" fmla="*/ 367659 w 1536743"/>
                <a:gd name="connsiteY2" fmla="*/ 1508306 h 1782088"/>
                <a:gd name="connsiteX3" fmla="*/ 1186525 w 1536743"/>
                <a:gd name="connsiteY3" fmla="*/ 1775650 h 1782088"/>
                <a:gd name="connsiteX4" fmla="*/ 1520756 w 1536743"/>
                <a:gd name="connsiteY4" fmla="*/ 1257671 h 1782088"/>
                <a:gd name="connsiteX5" fmla="*/ 1468515 w 1536743"/>
                <a:gd name="connsiteY5" fmla="*/ 672856 h 1782088"/>
                <a:gd name="connsiteX6" fmla="*/ 1336929 w 1536743"/>
                <a:gd name="connsiteY6" fmla="*/ 154877 h 1782088"/>
                <a:gd name="connsiteX7" fmla="*/ 839089 w 1536743"/>
                <a:gd name="connsiteY7" fmla="*/ 21205 h 1782088"/>
                <a:gd name="connsiteX8" fmla="*/ 360357 w 1536743"/>
                <a:gd name="connsiteY8" fmla="*/ 534641 h 1782088"/>
                <a:gd name="connsiteX0" fmla="*/ 360355 w 1536741"/>
                <a:gd name="connsiteY0" fmla="*/ 534641 h 1782088"/>
                <a:gd name="connsiteX1" fmla="*/ 3 w 1536741"/>
                <a:gd name="connsiteY1" fmla="*/ 940200 h 1782088"/>
                <a:gd name="connsiteX2" fmla="*/ 367657 w 1536741"/>
                <a:gd name="connsiteY2" fmla="*/ 1508306 h 1782088"/>
                <a:gd name="connsiteX3" fmla="*/ 1186523 w 1536741"/>
                <a:gd name="connsiteY3" fmla="*/ 1775650 h 1782088"/>
                <a:gd name="connsiteX4" fmla="*/ 1520754 w 1536741"/>
                <a:gd name="connsiteY4" fmla="*/ 1257671 h 1782088"/>
                <a:gd name="connsiteX5" fmla="*/ 1468513 w 1536741"/>
                <a:gd name="connsiteY5" fmla="*/ 672856 h 1782088"/>
                <a:gd name="connsiteX6" fmla="*/ 1336927 w 1536741"/>
                <a:gd name="connsiteY6" fmla="*/ 154877 h 1782088"/>
                <a:gd name="connsiteX7" fmla="*/ 839087 w 1536741"/>
                <a:gd name="connsiteY7" fmla="*/ 21205 h 1782088"/>
                <a:gd name="connsiteX8" fmla="*/ 360355 w 1536741"/>
                <a:gd name="connsiteY8" fmla="*/ 534641 h 1782088"/>
                <a:gd name="connsiteX0" fmla="*/ 360355 w 1494463"/>
                <a:gd name="connsiteY0" fmla="*/ 534641 h 1775651"/>
                <a:gd name="connsiteX1" fmla="*/ 3 w 1494463"/>
                <a:gd name="connsiteY1" fmla="*/ 940200 h 1775651"/>
                <a:gd name="connsiteX2" fmla="*/ 367657 w 1494463"/>
                <a:gd name="connsiteY2" fmla="*/ 1508306 h 1775651"/>
                <a:gd name="connsiteX3" fmla="*/ 1186523 w 1494463"/>
                <a:gd name="connsiteY3" fmla="*/ 1775650 h 1775651"/>
                <a:gd name="connsiteX4" fmla="*/ 1467465 w 1494463"/>
                <a:gd name="connsiteY4" fmla="*/ 1510813 h 1775651"/>
                <a:gd name="connsiteX5" fmla="*/ 1468513 w 1494463"/>
                <a:gd name="connsiteY5" fmla="*/ 672856 h 1775651"/>
                <a:gd name="connsiteX6" fmla="*/ 1336927 w 1494463"/>
                <a:gd name="connsiteY6" fmla="*/ 154877 h 1775651"/>
                <a:gd name="connsiteX7" fmla="*/ 839087 w 1494463"/>
                <a:gd name="connsiteY7" fmla="*/ 21205 h 1775651"/>
                <a:gd name="connsiteX8" fmla="*/ 360355 w 1494463"/>
                <a:gd name="connsiteY8" fmla="*/ 534641 h 1775651"/>
                <a:gd name="connsiteX0" fmla="*/ 360355 w 1491064"/>
                <a:gd name="connsiteY0" fmla="*/ 552327 h 1793337"/>
                <a:gd name="connsiteX1" fmla="*/ 3 w 1491064"/>
                <a:gd name="connsiteY1" fmla="*/ 957886 h 1793337"/>
                <a:gd name="connsiteX2" fmla="*/ 367657 w 1491064"/>
                <a:gd name="connsiteY2" fmla="*/ 1525992 h 1793337"/>
                <a:gd name="connsiteX3" fmla="*/ 1186523 w 1491064"/>
                <a:gd name="connsiteY3" fmla="*/ 1793336 h 1793337"/>
                <a:gd name="connsiteX4" fmla="*/ 1467465 w 1491064"/>
                <a:gd name="connsiteY4" fmla="*/ 1528499 h 1793337"/>
                <a:gd name="connsiteX5" fmla="*/ 1468513 w 1491064"/>
                <a:gd name="connsiteY5" fmla="*/ 690542 h 1793337"/>
                <a:gd name="connsiteX6" fmla="*/ 1407977 w 1491064"/>
                <a:gd name="connsiteY6" fmla="*/ 109278 h 1793337"/>
                <a:gd name="connsiteX7" fmla="*/ 839087 w 1491064"/>
                <a:gd name="connsiteY7" fmla="*/ 38891 h 1793337"/>
                <a:gd name="connsiteX8" fmla="*/ 360355 w 1491064"/>
                <a:gd name="connsiteY8" fmla="*/ 552327 h 1793337"/>
                <a:gd name="connsiteX0" fmla="*/ 360355 w 1502818"/>
                <a:gd name="connsiteY0" fmla="*/ 552327 h 1612281"/>
                <a:gd name="connsiteX1" fmla="*/ 3 w 1502818"/>
                <a:gd name="connsiteY1" fmla="*/ 957886 h 1612281"/>
                <a:gd name="connsiteX2" fmla="*/ 367657 w 1502818"/>
                <a:gd name="connsiteY2" fmla="*/ 1525992 h 1612281"/>
                <a:gd name="connsiteX3" fmla="*/ 1026659 w 1502818"/>
                <a:gd name="connsiteY3" fmla="*/ 1582385 h 1612281"/>
                <a:gd name="connsiteX4" fmla="*/ 1467465 w 1502818"/>
                <a:gd name="connsiteY4" fmla="*/ 1528499 h 1612281"/>
                <a:gd name="connsiteX5" fmla="*/ 1468513 w 1502818"/>
                <a:gd name="connsiteY5" fmla="*/ 690542 h 1612281"/>
                <a:gd name="connsiteX6" fmla="*/ 1407977 w 1502818"/>
                <a:gd name="connsiteY6" fmla="*/ 109278 h 1612281"/>
                <a:gd name="connsiteX7" fmla="*/ 839087 w 1502818"/>
                <a:gd name="connsiteY7" fmla="*/ 38891 h 1612281"/>
                <a:gd name="connsiteX8" fmla="*/ 360355 w 1502818"/>
                <a:gd name="connsiteY8" fmla="*/ 552327 h 1612281"/>
                <a:gd name="connsiteX0" fmla="*/ 360384 w 1502847"/>
                <a:gd name="connsiteY0" fmla="*/ 552327 h 1803602"/>
                <a:gd name="connsiteX1" fmla="*/ 32 w 1502847"/>
                <a:gd name="connsiteY1" fmla="*/ 957886 h 1803602"/>
                <a:gd name="connsiteX2" fmla="*/ 385448 w 1502847"/>
                <a:gd name="connsiteY2" fmla="*/ 1779134 h 1803602"/>
                <a:gd name="connsiteX3" fmla="*/ 1026688 w 1502847"/>
                <a:gd name="connsiteY3" fmla="*/ 1582385 h 1803602"/>
                <a:gd name="connsiteX4" fmla="*/ 1467494 w 1502847"/>
                <a:gd name="connsiteY4" fmla="*/ 1528499 h 1803602"/>
                <a:gd name="connsiteX5" fmla="*/ 1468542 w 1502847"/>
                <a:gd name="connsiteY5" fmla="*/ 690542 h 1803602"/>
                <a:gd name="connsiteX6" fmla="*/ 1408006 w 1502847"/>
                <a:gd name="connsiteY6" fmla="*/ 109278 h 1803602"/>
                <a:gd name="connsiteX7" fmla="*/ 839116 w 1502847"/>
                <a:gd name="connsiteY7" fmla="*/ 38891 h 1803602"/>
                <a:gd name="connsiteX8" fmla="*/ 360384 w 1502847"/>
                <a:gd name="connsiteY8" fmla="*/ 552327 h 1803602"/>
                <a:gd name="connsiteX0" fmla="*/ 360384 w 1502847"/>
                <a:gd name="connsiteY0" fmla="*/ 552327 h 1826319"/>
                <a:gd name="connsiteX1" fmla="*/ 32 w 1502847"/>
                <a:gd name="connsiteY1" fmla="*/ 957886 h 1826319"/>
                <a:gd name="connsiteX2" fmla="*/ 385448 w 1502847"/>
                <a:gd name="connsiteY2" fmla="*/ 1779134 h 1826319"/>
                <a:gd name="connsiteX3" fmla="*/ 1026688 w 1502847"/>
                <a:gd name="connsiteY3" fmla="*/ 1582385 h 1826319"/>
                <a:gd name="connsiteX4" fmla="*/ 1467494 w 1502847"/>
                <a:gd name="connsiteY4" fmla="*/ 1528499 h 1826319"/>
                <a:gd name="connsiteX5" fmla="*/ 1468542 w 1502847"/>
                <a:gd name="connsiteY5" fmla="*/ 690542 h 1826319"/>
                <a:gd name="connsiteX6" fmla="*/ 1408006 w 1502847"/>
                <a:gd name="connsiteY6" fmla="*/ 109278 h 1826319"/>
                <a:gd name="connsiteX7" fmla="*/ 839116 w 1502847"/>
                <a:gd name="connsiteY7" fmla="*/ 38891 h 1826319"/>
                <a:gd name="connsiteX8" fmla="*/ 360384 w 1502847"/>
                <a:gd name="connsiteY8" fmla="*/ 552327 h 1826319"/>
                <a:gd name="connsiteX0" fmla="*/ 289852 w 1503366"/>
                <a:gd name="connsiteY0" fmla="*/ 461730 h 1820101"/>
                <a:gd name="connsiteX1" fmla="*/ 551 w 1503366"/>
                <a:gd name="connsiteY1" fmla="*/ 951668 h 1820101"/>
                <a:gd name="connsiteX2" fmla="*/ 385967 w 1503366"/>
                <a:gd name="connsiteY2" fmla="*/ 1772916 h 1820101"/>
                <a:gd name="connsiteX3" fmla="*/ 1027207 w 1503366"/>
                <a:gd name="connsiteY3" fmla="*/ 1576167 h 1820101"/>
                <a:gd name="connsiteX4" fmla="*/ 1468013 w 1503366"/>
                <a:gd name="connsiteY4" fmla="*/ 1522281 h 1820101"/>
                <a:gd name="connsiteX5" fmla="*/ 1469061 w 1503366"/>
                <a:gd name="connsiteY5" fmla="*/ 684324 h 1820101"/>
                <a:gd name="connsiteX6" fmla="*/ 1408525 w 1503366"/>
                <a:gd name="connsiteY6" fmla="*/ 103060 h 1820101"/>
                <a:gd name="connsiteX7" fmla="*/ 839635 w 1503366"/>
                <a:gd name="connsiteY7" fmla="*/ 32673 h 1820101"/>
                <a:gd name="connsiteX8" fmla="*/ 289852 w 1503366"/>
                <a:gd name="connsiteY8" fmla="*/ 461730 h 1820101"/>
                <a:gd name="connsiteX0" fmla="*/ 293376 w 1506890"/>
                <a:gd name="connsiteY0" fmla="*/ 461730 h 1820101"/>
                <a:gd name="connsiteX1" fmla="*/ 4075 w 1506890"/>
                <a:gd name="connsiteY1" fmla="*/ 951668 h 1820101"/>
                <a:gd name="connsiteX2" fmla="*/ 389491 w 1506890"/>
                <a:gd name="connsiteY2" fmla="*/ 1772916 h 1820101"/>
                <a:gd name="connsiteX3" fmla="*/ 1030731 w 1506890"/>
                <a:gd name="connsiteY3" fmla="*/ 1576167 h 1820101"/>
                <a:gd name="connsiteX4" fmla="*/ 1471537 w 1506890"/>
                <a:gd name="connsiteY4" fmla="*/ 1522281 h 1820101"/>
                <a:gd name="connsiteX5" fmla="*/ 1472585 w 1506890"/>
                <a:gd name="connsiteY5" fmla="*/ 684324 h 1820101"/>
                <a:gd name="connsiteX6" fmla="*/ 1412049 w 1506890"/>
                <a:gd name="connsiteY6" fmla="*/ 103060 h 1820101"/>
                <a:gd name="connsiteX7" fmla="*/ 843159 w 1506890"/>
                <a:gd name="connsiteY7" fmla="*/ 32673 h 1820101"/>
                <a:gd name="connsiteX8" fmla="*/ 293376 w 1506890"/>
                <a:gd name="connsiteY8" fmla="*/ 461730 h 1820101"/>
                <a:gd name="connsiteX0" fmla="*/ 203955 w 1545103"/>
                <a:gd name="connsiteY0" fmla="*/ 206126 h 1802639"/>
                <a:gd name="connsiteX1" fmla="*/ 42288 w 1545103"/>
                <a:gd name="connsiteY1" fmla="*/ 934206 h 1802639"/>
                <a:gd name="connsiteX2" fmla="*/ 427704 w 1545103"/>
                <a:gd name="connsiteY2" fmla="*/ 1755454 h 1802639"/>
                <a:gd name="connsiteX3" fmla="*/ 1068944 w 1545103"/>
                <a:gd name="connsiteY3" fmla="*/ 1558705 h 1802639"/>
                <a:gd name="connsiteX4" fmla="*/ 1509750 w 1545103"/>
                <a:gd name="connsiteY4" fmla="*/ 1504819 h 1802639"/>
                <a:gd name="connsiteX5" fmla="*/ 1510798 w 1545103"/>
                <a:gd name="connsiteY5" fmla="*/ 666862 h 1802639"/>
                <a:gd name="connsiteX6" fmla="*/ 1450262 w 1545103"/>
                <a:gd name="connsiteY6" fmla="*/ 85598 h 1802639"/>
                <a:gd name="connsiteX7" fmla="*/ 881372 w 1545103"/>
                <a:gd name="connsiteY7" fmla="*/ 15211 h 1802639"/>
                <a:gd name="connsiteX8" fmla="*/ 203955 w 1545103"/>
                <a:gd name="connsiteY8" fmla="*/ 206126 h 1802639"/>
                <a:gd name="connsiteX0" fmla="*/ 147252 w 1634267"/>
                <a:gd name="connsiteY0" fmla="*/ 113266 h 1796376"/>
                <a:gd name="connsiteX1" fmla="*/ 131452 w 1634267"/>
                <a:gd name="connsiteY1" fmla="*/ 927943 h 1796376"/>
                <a:gd name="connsiteX2" fmla="*/ 516868 w 1634267"/>
                <a:gd name="connsiteY2" fmla="*/ 1749191 h 1796376"/>
                <a:gd name="connsiteX3" fmla="*/ 1158108 w 1634267"/>
                <a:gd name="connsiteY3" fmla="*/ 1552442 h 1796376"/>
                <a:gd name="connsiteX4" fmla="*/ 1598914 w 1634267"/>
                <a:gd name="connsiteY4" fmla="*/ 1498556 h 1796376"/>
                <a:gd name="connsiteX5" fmla="*/ 1599962 w 1634267"/>
                <a:gd name="connsiteY5" fmla="*/ 660599 h 1796376"/>
                <a:gd name="connsiteX6" fmla="*/ 1539426 w 1634267"/>
                <a:gd name="connsiteY6" fmla="*/ 79335 h 1796376"/>
                <a:gd name="connsiteX7" fmla="*/ 970536 w 1634267"/>
                <a:gd name="connsiteY7" fmla="*/ 8948 h 1796376"/>
                <a:gd name="connsiteX8" fmla="*/ 147252 w 1634267"/>
                <a:gd name="connsiteY8" fmla="*/ 113266 h 179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4267" h="1796376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CDFF9"/>
                </a:gs>
                <a:gs pos="100000">
                  <a:schemeClr val="bg1"/>
                </a:gs>
                <a:gs pos="57000">
                  <a:schemeClr val="accent5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59DB778E-F23D-6C41-8A2D-8F08BD46CBCB}"/>
                </a:ext>
              </a:extLst>
            </p:cNvPr>
            <p:cNvSpPr txBox="1"/>
            <p:nvPr/>
          </p:nvSpPr>
          <p:spPr>
            <a:xfrm>
              <a:off x="9490412" y="1821099"/>
              <a:ext cx="1725088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national or global ISP</a:t>
              </a:r>
            </a:p>
          </p:txBody>
        </p:sp>
        <p:sp>
          <p:nvSpPr>
            <p:cNvPr id="655" name="Rectangle 654">
              <a:extLst>
                <a:ext uri="{FF2B5EF4-FFF2-40B4-BE49-F238E27FC236}">
                  <a16:creationId xmlns:a16="http://schemas.microsoft.com/office/drawing/2014/main" id="{2DCB9395-41DC-D844-A0B1-59B5BDD3151F}"/>
                </a:ext>
              </a:extLst>
            </p:cNvPr>
            <p:cNvSpPr/>
            <p:nvPr/>
          </p:nvSpPr>
          <p:spPr>
            <a:xfrm>
              <a:off x="9342279" y="3647812"/>
              <a:ext cx="305749" cy="197847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3" name="TextBox 652">
              <a:extLst>
                <a:ext uri="{FF2B5EF4-FFF2-40B4-BE49-F238E27FC236}">
                  <a16:creationId xmlns:a16="http://schemas.microsoft.com/office/drawing/2014/main" id="{C34CA97E-4007-3540-925A-3C739C254049}"/>
                </a:ext>
              </a:extLst>
            </p:cNvPr>
            <p:cNvSpPr txBox="1"/>
            <p:nvPr/>
          </p:nvSpPr>
          <p:spPr>
            <a:xfrm>
              <a:off x="8829373" y="3417823"/>
              <a:ext cx="104063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local or regional ISP</a:t>
              </a:r>
            </a:p>
          </p:txBody>
        </p:sp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7DCF99E9-1DFC-0241-B2E7-471998268663}"/>
                </a:ext>
              </a:extLst>
            </p:cNvPr>
            <p:cNvSpPr txBox="1"/>
            <p:nvPr/>
          </p:nvSpPr>
          <p:spPr>
            <a:xfrm>
              <a:off x="10980978" y="4647841"/>
              <a:ext cx="813043" cy="383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50" dirty="0"/>
                <a:t>datacenter </a:t>
              </a:r>
            </a:p>
            <a:p>
              <a:pPr>
                <a:lnSpc>
                  <a:spcPct val="90000"/>
                </a:lnSpc>
              </a:pPr>
              <a:r>
                <a:rPr lang="en-US" sz="1050" dirty="0"/>
                <a:t>network</a:t>
              </a:r>
            </a:p>
          </p:txBody>
        </p:sp>
        <p:sp>
          <p:nvSpPr>
            <p:cNvPr id="658" name="TextBox 657">
              <a:extLst>
                <a:ext uri="{FF2B5EF4-FFF2-40B4-BE49-F238E27FC236}">
                  <a16:creationId xmlns:a16="http://schemas.microsoft.com/office/drawing/2014/main" id="{173BD163-3F4D-944E-B86B-3275B779D5A8}"/>
                </a:ext>
              </a:extLst>
            </p:cNvPr>
            <p:cNvSpPr txBox="1"/>
            <p:nvPr/>
          </p:nvSpPr>
          <p:spPr>
            <a:xfrm>
              <a:off x="10126229" y="4198152"/>
              <a:ext cx="843051" cy="67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/>
                <a:t>content 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/>
                <a:t>provider </a:t>
              </a:r>
            </a:p>
            <a:p>
              <a:pPr>
                <a:lnSpc>
                  <a:spcPct val="90000"/>
                </a:lnSpc>
              </a:pPr>
              <a:r>
                <a:rPr lang="en-US" sz="1400" dirty="0"/>
                <a:t>network</a:t>
              </a:r>
              <a:endParaRPr lang="en-US" sz="1000" dirty="0"/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54348108-FD66-5941-95B5-3AA9BB3E9A2D}"/>
              </a:ext>
            </a:extLst>
          </p:cNvPr>
          <p:cNvGrpSpPr/>
          <p:nvPr/>
        </p:nvGrpSpPr>
        <p:grpSpPr>
          <a:xfrm>
            <a:off x="1297913" y="3134990"/>
            <a:ext cx="5623201" cy="1305077"/>
            <a:chOff x="1297913" y="3209940"/>
            <a:chExt cx="5623201" cy="1305077"/>
          </a:xfrm>
        </p:grpSpPr>
        <p:sp>
          <p:nvSpPr>
            <p:cNvPr id="666" name="Content Placeholder 2">
              <a:extLst>
                <a:ext uri="{FF2B5EF4-FFF2-40B4-BE49-F238E27FC236}">
                  <a16:creationId xmlns:a16="http://schemas.microsoft.com/office/drawing/2014/main" id="{B356736A-B49C-8045-8159-87CAE4974452}"/>
                </a:ext>
              </a:extLst>
            </p:cNvPr>
            <p:cNvSpPr txBox="1">
              <a:spLocks/>
            </p:cNvSpPr>
            <p:nvPr/>
          </p:nvSpPr>
          <p:spPr>
            <a:xfrm>
              <a:off x="3142962" y="3209940"/>
              <a:ext cx="3778152" cy="130507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858" indent="0">
                <a:buNone/>
              </a:pPr>
              <a:r>
                <a:rPr lang="en-US" altLang="en-US" sz="2400" i="1" dirty="0">
                  <a:solidFill>
                    <a:srgbClr val="C00000"/>
                  </a:solidFill>
                  <a:latin typeface="+mn-lt"/>
                </a:rPr>
                <a:t>Packet switches</a:t>
              </a:r>
              <a:r>
                <a:rPr lang="en-US" altLang="en-US" sz="2400" dirty="0">
                  <a:latin typeface="+mn-lt"/>
                </a:rPr>
                <a:t>: forward packets (chunks of data)</a:t>
              </a:r>
            </a:p>
            <a:p>
              <a:pPr marL="346075" lvl="1" indent="-231775">
                <a:buClr>
                  <a:srgbClr val="0000A8"/>
                </a:buClr>
              </a:pPr>
              <a:r>
                <a:rPr lang="en-US" altLang="en-US" sz="2000" i="1" dirty="0">
                  <a:solidFill>
                    <a:schemeClr val="tx1"/>
                  </a:solidFill>
                  <a:latin typeface="+mn-lt"/>
                </a:rPr>
                <a:t>routers</a:t>
              </a:r>
              <a:r>
                <a:rPr lang="en-US" altLang="en-US" sz="2000" dirty="0">
                  <a:solidFill>
                    <a:schemeClr val="tx1"/>
                  </a:solidFill>
                  <a:latin typeface="+mn-lt"/>
                </a:rPr>
                <a:t>, </a:t>
              </a:r>
              <a:r>
                <a:rPr lang="en-US" altLang="en-US" sz="2000" i="1" dirty="0">
                  <a:solidFill>
                    <a:schemeClr val="tx1"/>
                  </a:solidFill>
                  <a:latin typeface="+mn-lt"/>
                </a:rPr>
                <a:t>switches</a:t>
              </a:r>
              <a:endParaRPr lang="en-US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24B3D7B-0A87-684A-8AD5-E426CBAB8D91}"/>
                </a:ext>
              </a:extLst>
            </p:cNvPr>
            <p:cNvGrpSpPr/>
            <p:nvPr/>
          </p:nvGrpSpPr>
          <p:grpSpPr>
            <a:xfrm>
              <a:off x="1297913" y="3389820"/>
              <a:ext cx="1370315" cy="390629"/>
              <a:chOff x="1220207" y="3379800"/>
              <a:chExt cx="1448022" cy="400649"/>
            </a:xfrm>
          </p:grpSpPr>
          <p:grpSp>
            <p:nvGrpSpPr>
              <p:cNvPr id="745" name="Group 744">
                <a:extLst>
                  <a:ext uri="{FF2B5EF4-FFF2-40B4-BE49-F238E27FC236}">
                    <a16:creationId xmlns:a16="http://schemas.microsoft.com/office/drawing/2014/main" id="{BBA75EB6-A2DF-8442-902E-889D709A01F1}"/>
                  </a:ext>
                </a:extLst>
              </p:cNvPr>
              <p:cNvGrpSpPr/>
              <p:nvPr/>
            </p:nvGrpSpPr>
            <p:grpSpPr>
              <a:xfrm>
                <a:off x="1220207" y="3403733"/>
                <a:ext cx="608897" cy="339238"/>
                <a:chOff x="7493876" y="2774731"/>
                <a:chExt cx="1481958" cy="894622"/>
              </a:xfrm>
            </p:grpSpPr>
            <p:sp>
              <p:nvSpPr>
                <p:cNvPr id="746" name="Freeform 745">
                  <a:extLst>
                    <a:ext uri="{FF2B5EF4-FFF2-40B4-BE49-F238E27FC236}">
                      <a16:creationId xmlns:a16="http://schemas.microsoft.com/office/drawing/2014/main" id="{57ECBDF9-CECF-C743-928A-01551F1149AC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     </a:t>
                  </a:r>
                </a:p>
              </p:txBody>
            </p:sp>
            <p:sp>
              <p:nvSpPr>
                <p:cNvPr id="747" name="Oval 746">
                  <a:extLst>
                    <a:ext uri="{FF2B5EF4-FFF2-40B4-BE49-F238E27FC236}">
                      <a16:creationId xmlns:a16="http://schemas.microsoft.com/office/drawing/2014/main" id="{2CED8E12-8866-B24C-8ADD-B298A9E92CB3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             </a:t>
                  </a:r>
                </a:p>
              </p:txBody>
            </p:sp>
            <p:grpSp>
              <p:nvGrpSpPr>
                <p:cNvPr id="748" name="Group 747">
                  <a:extLst>
                    <a:ext uri="{FF2B5EF4-FFF2-40B4-BE49-F238E27FC236}">
                      <a16:creationId xmlns:a16="http://schemas.microsoft.com/office/drawing/2014/main" id="{B88578A5-178A-394F-A0E8-E56A6CA32F70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749" name="Freeform 748">
                    <a:extLst>
                      <a:ext uri="{FF2B5EF4-FFF2-40B4-BE49-F238E27FC236}">
                        <a16:creationId xmlns:a16="http://schemas.microsoft.com/office/drawing/2014/main" id="{C0BC3D29-EE76-8343-B65A-EA82E9B3D477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0" name="Freeform 749">
                    <a:extLst>
                      <a:ext uri="{FF2B5EF4-FFF2-40B4-BE49-F238E27FC236}">
                        <a16:creationId xmlns:a16="http://schemas.microsoft.com/office/drawing/2014/main" id="{0CE947DD-742E-DB41-8709-8C742E1F3157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1" name="Freeform 750">
                    <a:extLst>
                      <a:ext uri="{FF2B5EF4-FFF2-40B4-BE49-F238E27FC236}">
                        <a16:creationId xmlns:a16="http://schemas.microsoft.com/office/drawing/2014/main" id="{4327083F-593C-164C-8B48-4EAC6FFF6263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2" name="Freeform 751">
                    <a:extLst>
                      <a:ext uri="{FF2B5EF4-FFF2-40B4-BE49-F238E27FC236}">
                        <a16:creationId xmlns:a16="http://schemas.microsoft.com/office/drawing/2014/main" id="{872F4F49-B007-CF47-9AE7-A2818399B5A0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753" name="Group 752">
                <a:extLst>
                  <a:ext uri="{FF2B5EF4-FFF2-40B4-BE49-F238E27FC236}">
                    <a16:creationId xmlns:a16="http://schemas.microsoft.com/office/drawing/2014/main" id="{ABB80B22-84B3-E44D-B158-999620842AA7}"/>
                  </a:ext>
                </a:extLst>
              </p:cNvPr>
              <p:cNvGrpSpPr/>
              <p:nvPr/>
            </p:nvGrpSpPr>
            <p:grpSpPr>
              <a:xfrm>
                <a:off x="2172962" y="3379800"/>
                <a:ext cx="495267" cy="400649"/>
                <a:chOff x="3668110" y="2448910"/>
                <a:chExt cx="3794234" cy="2165130"/>
              </a:xfrm>
            </p:grpSpPr>
            <p:sp>
              <p:nvSpPr>
                <p:cNvPr id="754" name="Rectangle 753">
                  <a:extLst>
                    <a:ext uri="{FF2B5EF4-FFF2-40B4-BE49-F238E27FC236}">
                      <a16:creationId xmlns:a16="http://schemas.microsoft.com/office/drawing/2014/main" id="{87ED6994-8AAE-CE4F-9382-5B72DC8DF390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55" name="Freeform 754">
                  <a:extLst>
                    <a:ext uri="{FF2B5EF4-FFF2-40B4-BE49-F238E27FC236}">
                      <a16:creationId xmlns:a16="http://schemas.microsoft.com/office/drawing/2014/main" id="{784A6571-0523-1D4B-BC2E-19620F5C60E1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56" name="Group 755">
                  <a:extLst>
                    <a:ext uri="{FF2B5EF4-FFF2-40B4-BE49-F238E27FC236}">
                      <a16:creationId xmlns:a16="http://schemas.microsoft.com/office/drawing/2014/main" id="{040EF2EE-7544-044B-8B2E-5E76FBF3EC47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757" name="Freeform 756">
                    <a:extLst>
                      <a:ext uri="{FF2B5EF4-FFF2-40B4-BE49-F238E27FC236}">
                        <a16:creationId xmlns:a16="http://schemas.microsoft.com/office/drawing/2014/main" id="{E671E855-462B-9F48-9621-5EEE15B39357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8" name="Freeform 757">
                    <a:extLst>
                      <a:ext uri="{FF2B5EF4-FFF2-40B4-BE49-F238E27FC236}">
                        <a16:creationId xmlns:a16="http://schemas.microsoft.com/office/drawing/2014/main" id="{E5AE17A8-6FB1-3241-8C26-DCA5087F65E5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9" name="Freeform 758">
                    <a:extLst>
                      <a:ext uri="{FF2B5EF4-FFF2-40B4-BE49-F238E27FC236}">
                        <a16:creationId xmlns:a16="http://schemas.microsoft.com/office/drawing/2014/main" id="{105030C8-02D0-8E46-B13A-AC9E5D59E2C5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60" name="Freeform 759">
                    <a:extLst>
                      <a:ext uri="{FF2B5EF4-FFF2-40B4-BE49-F238E27FC236}">
                        <a16:creationId xmlns:a16="http://schemas.microsoft.com/office/drawing/2014/main" id="{F4B9D081-C772-7E49-BCB3-B3BD733377DA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D0CE68AC-9608-4542-887A-2F687C3134E7}"/>
              </a:ext>
            </a:extLst>
          </p:cNvPr>
          <p:cNvGrpSpPr/>
          <p:nvPr/>
        </p:nvGrpSpPr>
        <p:grpSpPr>
          <a:xfrm>
            <a:off x="972848" y="3887572"/>
            <a:ext cx="5946258" cy="1994414"/>
            <a:chOff x="972848" y="3947532"/>
            <a:chExt cx="5946258" cy="1994414"/>
          </a:xfrm>
        </p:grpSpPr>
        <p:sp>
          <p:nvSpPr>
            <p:cNvPr id="665" name="Content Placeholder 2">
              <a:extLst>
                <a:ext uri="{FF2B5EF4-FFF2-40B4-BE49-F238E27FC236}">
                  <a16:creationId xmlns:a16="http://schemas.microsoft.com/office/drawing/2014/main" id="{56DCFF71-4A93-554C-87E6-E1CF58A6C86F}"/>
                </a:ext>
              </a:extLst>
            </p:cNvPr>
            <p:cNvSpPr txBox="1">
              <a:spLocks/>
            </p:cNvSpPr>
            <p:nvPr/>
          </p:nvSpPr>
          <p:spPr>
            <a:xfrm>
              <a:off x="3140954" y="3947532"/>
              <a:ext cx="3778152" cy="1994414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858" indent="0">
                <a:buNone/>
              </a:pPr>
              <a:endParaRPr lang="en-US" altLang="en-US" dirty="0">
                <a:latin typeface="+mn-lt"/>
                <a:ea typeface="Arial" panose="020B0604020202020204" pitchFamily="34" charset="0"/>
              </a:endParaRPr>
            </a:p>
            <a:p>
              <a:pPr marL="6858" indent="0">
                <a:buClr>
                  <a:srgbClr val="0000A8"/>
                </a:buClr>
                <a:buNone/>
              </a:pPr>
              <a:r>
                <a:rPr lang="en-US" altLang="en-US" sz="24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  <a:t>Communication links</a:t>
              </a:r>
            </a:p>
            <a:p>
              <a:pPr marL="346075" lvl="1" indent="-231775">
                <a:buClr>
                  <a:srgbClr val="0000A3"/>
                </a:buClr>
              </a:pP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fiber, copper, radio, satellite</a:t>
              </a:r>
            </a:p>
            <a:p>
              <a:pPr marL="346075" lvl="1" indent="-231775">
                <a:buClr>
                  <a:srgbClr val="0000A3"/>
                </a:buClr>
              </a:pP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transmission rate: </a:t>
              </a:r>
              <a:r>
                <a:rPr lang="en-US" altLang="en-US" sz="2000" i="1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bandwidth</a:t>
              </a:r>
              <a:r>
                <a:rPr lang="en-US" altLang="en-US" sz="20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  <a:t/>
              </a:r>
              <a:br>
                <a:rPr lang="en-US" altLang="en-US" sz="20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</a:br>
              <a:endParaRPr lang="en-US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761" name="Group 523">
              <a:extLst>
                <a:ext uri="{FF2B5EF4-FFF2-40B4-BE49-F238E27FC236}">
                  <a16:creationId xmlns:a16="http://schemas.microsoft.com/office/drawing/2014/main" id="{3CE85344-DD21-5E4F-AD4D-61319F4B7B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8229" y="4382136"/>
              <a:ext cx="457200" cy="733152"/>
              <a:chOff x="6061075" y="1844675"/>
              <a:chExt cx="457200" cy="733152"/>
            </a:xfrm>
          </p:grpSpPr>
          <p:sp>
            <p:nvSpPr>
              <p:cNvPr id="762" name="Line 426">
                <a:extLst>
                  <a:ext uri="{FF2B5EF4-FFF2-40B4-BE49-F238E27FC236}">
                    <a16:creationId xmlns:a16="http://schemas.microsoft.com/office/drawing/2014/main" id="{9888E198-7917-2646-B0B1-5204D8AB1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89675" y="2403475"/>
                <a:ext cx="227964" cy="1743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763" name="Group 782">
                <a:extLst>
                  <a:ext uri="{FF2B5EF4-FFF2-40B4-BE49-F238E27FC236}">
                    <a16:creationId xmlns:a16="http://schemas.microsoft.com/office/drawing/2014/main" id="{58FC930D-315E-7643-B53D-BAC68BA239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61075" y="1844675"/>
                <a:ext cx="457200" cy="631825"/>
                <a:chOff x="742" y="2409"/>
                <a:chExt cx="576" cy="881"/>
              </a:xfrm>
            </p:grpSpPr>
            <p:grpSp>
              <p:nvGrpSpPr>
                <p:cNvPr id="764" name="Group 783">
                  <a:extLst>
                    <a:ext uri="{FF2B5EF4-FFF2-40B4-BE49-F238E27FC236}">
                      <a16:creationId xmlns:a16="http://schemas.microsoft.com/office/drawing/2014/main" id="{A47EEDDE-0CD1-D349-A579-20E32B19F1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2" y="2643"/>
                  <a:ext cx="376" cy="647"/>
                  <a:chOff x="3130" y="3288"/>
                  <a:chExt cx="410" cy="742"/>
                </a:xfrm>
              </p:grpSpPr>
              <p:sp>
                <p:nvSpPr>
                  <p:cNvPr id="767" name="Line 270">
                    <a:extLst>
                      <a:ext uri="{FF2B5EF4-FFF2-40B4-BE49-F238E27FC236}">
                        <a16:creationId xmlns:a16="http://schemas.microsoft.com/office/drawing/2014/main" id="{3180512C-4B0B-7F46-8A7F-667DFFD95C9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30" y="3288"/>
                    <a:ext cx="205" cy="6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68" name="Line 271">
                    <a:extLst>
                      <a:ext uri="{FF2B5EF4-FFF2-40B4-BE49-F238E27FC236}">
                        <a16:creationId xmlns:a16="http://schemas.microsoft.com/office/drawing/2014/main" id="{1D8B57FC-DE75-6140-998D-E59C7767794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288"/>
                    <a:ext cx="205" cy="6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69" name="Line 272">
                    <a:extLst>
                      <a:ext uri="{FF2B5EF4-FFF2-40B4-BE49-F238E27FC236}">
                        <a16:creationId xmlns:a16="http://schemas.microsoft.com/office/drawing/2014/main" id="{0E3A10FA-121E-8F49-BD9A-8D316F46440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30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0" name="Line 273">
                    <a:extLst>
                      <a:ext uri="{FF2B5EF4-FFF2-40B4-BE49-F238E27FC236}">
                        <a16:creationId xmlns:a16="http://schemas.microsoft.com/office/drawing/2014/main" id="{B03955E7-72EA-E645-BD1F-3A51313D1C0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35" y="3957"/>
                    <a:ext cx="205" cy="7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1" name="Line 274">
                    <a:extLst>
                      <a:ext uri="{FF2B5EF4-FFF2-40B4-BE49-F238E27FC236}">
                        <a16:creationId xmlns:a16="http://schemas.microsoft.com/office/drawing/2014/main" id="{987291A3-F28E-B54C-9A3A-6A39ECE4F6F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335" y="3303"/>
                    <a:ext cx="0" cy="7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2" name="Line 275">
                    <a:extLst>
                      <a:ext uri="{FF2B5EF4-FFF2-40B4-BE49-F238E27FC236}">
                        <a16:creationId xmlns:a16="http://schemas.microsoft.com/office/drawing/2014/main" id="{628A289C-66A4-B640-8048-E92DF98B9F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130" y="3888"/>
                    <a:ext cx="205" cy="7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3" name="Line 276">
                    <a:extLst>
                      <a:ext uri="{FF2B5EF4-FFF2-40B4-BE49-F238E27FC236}">
                        <a16:creationId xmlns:a16="http://schemas.microsoft.com/office/drawing/2014/main" id="{D4C14A7E-7E0D-1A4E-BDD8-CE26384AD65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5" y="3888"/>
                    <a:ext cx="205" cy="69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4" name="Line 277">
                    <a:extLst>
                      <a:ext uri="{FF2B5EF4-FFF2-40B4-BE49-F238E27FC236}">
                        <a16:creationId xmlns:a16="http://schemas.microsoft.com/office/drawing/2014/main" id="{4292F8B0-C0F4-1245-BD1E-5A8D246809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17" y="3668"/>
                    <a:ext cx="118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5" name="Line 278">
                    <a:extLst>
                      <a:ext uri="{FF2B5EF4-FFF2-40B4-BE49-F238E27FC236}">
                        <a16:creationId xmlns:a16="http://schemas.microsoft.com/office/drawing/2014/main" id="{86843223-BFA3-8941-8F39-7E3A1DF198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668"/>
                    <a:ext cx="124" cy="5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6" name="Line 279">
                    <a:extLst>
                      <a:ext uri="{FF2B5EF4-FFF2-40B4-BE49-F238E27FC236}">
                        <a16:creationId xmlns:a16="http://schemas.microsoft.com/office/drawing/2014/main" id="{EB2A9D49-3E36-D849-8C87-89AF5AD76B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78" y="3766"/>
                    <a:ext cx="152" cy="7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7" name="Line 280">
                    <a:extLst>
                      <a:ext uri="{FF2B5EF4-FFF2-40B4-BE49-F238E27FC236}">
                        <a16:creationId xmlns:a16="http://schemas.microsoft.com/office/drawing/2014/main" id="{76DF3186-C8BB-8C47-B549-17970E80E67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781"/>
                    <a:ext cx="153" cy="6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8" name="Line 281">
                    <a:extLst>
                      <a:ext uri="{FF2B5EF4-FFF2-40B4-BE49-F238E27FC236}">
                        <a16:creationId xmlns:a16="http://schemas.microsoft.com/office/drawing/2014/main" id="{5B3421DE-180E-CD4B-B22F-7BCD908C8C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567"/>
                    <a:ext cx="78" cy="2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79" name="Line 282">
                    <a:extLst>
                      <a:ext uri="{FF2B5EF4-FFF2-40B4-BE49-F238E27FC236}">
                        <a16:creationId xmlns:a16="http://schemas.microsoft.com/office/drawing/2014/main" id="{8771C100-8213-7D42-865F-6E0936A209A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335" y="3428"/>
                    <a:ext cx="49" cy="21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80" name="Line 283">
                    <a:extLst>
                      <a:ext uri="{FF2B5EF4-FFF2-40B4-BE49-F238E27FC236}">
                        <a16:creationId xmlns:a16="http://schemas.microsoft.com/office/drawing/2014/main" id="{D8E2062E-A026-E143-A095-B86CAAABCA8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47" y="3558"/>
                    <a:ext cx="9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  <p:sp>
                <p:nvSpPr>
                  <p:cNvPr id="781" name="Line 284">
                    <a:extLst>
                      <a:ext uri="{FF2B5EF4-FFF2-40B4-BE49-F238E27FC236}">
                        <a16:creationId xmlns:a16="http://schemas.microsoft.com/office/drawing/2014/main" id="{EA0BC754-B5B5-1E4B-B9C6-EAFBFE7E44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89" y="3422"/>
                    <a:ext cx="55" cy="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pic>
              <p:nvPicPr>
                <p:cNvPr id="765" name="Picture 799" descr="cell_tower_radiation copy">
                  <a:extLst>
                    <a:ext uri="{FF2B5EF4-FFF2-40B4-BE49-F238E27FC236}">
                      <a16:creationId xmlns:a16="http://schemas.microsoft.com/office/drawing/2014/main" id="{AED3D0BD-C212-E844-B1BC-E1FA00DEC09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" y="2409"/>
                  <a:ext cx="576" cy="4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66" name="Oval 800">
                  <a:extLst>
                    <a:ext uri="{FF2B5EF4-FFF2-40B4-BE49-F238E27FC236}">
                      <a16:creationId xmlns:a16="http://schemas.microsoft.com/office/drawing/2014/main" id="{36C4F605-E562-D44F-B04E-2154B84D38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6" y="2597"/>
                  <a:ext cx="66" cy="69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82" name="Group 779">
              <a:extLst>
                <a:ext uri="{FF2B5EF4-FFF2-40B4-BE49-F238E27FC236}">
                  <a16:creationId xmlns:a16="http://schemas.microsoft.com/office/drawing/2014/main" id="{4D090097-C44B-8A45-AB77-7AF215F1B5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2848" y="4585926"/>
              <a:ext cx="452014" cy="316353"/>
              <a:chOff x="2967" y="478"/>
              <a:chExt cx="788" cy="625"/>
            </a:xfrm>
          </p:grpSpPr>
          <p:pic>
            <p:nvPicPr>
              <p:cNvPr id="783" name="Picture 780" descr="access_point_stylized_small">
                <a:extLst>
                  <a:ext uri="{FF2B5EF4-FFF2-40B4-BE49-F238E27FC236}">
                    <a16:creationId xmlns:a16="http://schemas.microsoft.com/office/drawing/2014/main" id="{1F07554B-D715-0D4E-AAF0-488CEBA86E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84" name="Picture 781" descr="antenna_radiation_stylized">
                <a:extLst>
                  <a:ext uri="{FF2B5EF4-FFF2-40B4-BE49-F238E27FC236}">
                    <a16:creationId xmlns:a16="http://schemas.microsoft.com/office/drawing/2014/main" id="{8C3F87E8-E561-1F45-A0CC-59530C690E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28" name="Picture 4" descr="Image result for Ethernet cable">
              <a:extLst>
                <a:ext uri="{FF2B5EF4-FFF2-40B4-BE49-F238E27FC236}">
                  <a16:creationId xmlns:a16="http://schemas.microsoft.com/office/drawing/2014/main" id="{4D6709F1-B65B-CB40-900E-0CC03ABDC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6310" y="4560750"/>
              <a:ext cx="874495" cy="513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8E9854E9-7803-5740-9C99-B136AC17E35E}"/>
              </a:ext>
            </a:extLst>
          </p:cNvPr>
          <p:cNvGrpSpPr/>
          <p:nvPr/>
        </p:nvGrpSpPr>
        <p:grpSpPr>
          <a:xfrm>
            <a:off x="413554" y="1318241"/>
            <a:ext cx="6618129" cy="1705461"/>
            <a:chOff x="413554" y="1318241"/>
            <a:chExt cx="6618129" cy="1705461"/>
          </a:xfrm>
        </p:grpSpPr>
        <p:sp>
          <p:nvSpPr>
            <p:cNvPr id="664" name="Content Placeholder 2">
              <a:extLst>
                <a:ext uri="{FF2B5EF4-FFF2-40B4-BE49-F238E27FC236}">
                  <a16:creationId xmlns:a16="http://schemas.microsoft.com/office/drawing/2014/main" id="{DCE6B56E-C2B5-5B4B-AB11-E2D353C0D14D}"/>
                </a:ext>
              </a:extLst>
            </p:cNvPr>
            <p:cNvSpPr txBox="1">
              <a:spLocks/>
            </p:cNvSpPr>
            <p:nvPr/>
          </p:nvSpPr>
          <p:spPr>
            <a:xfrm>
              <a:off x="3142484" y="1318241"/>
              <a:ext cx="3889199" cy="170546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ct val="15000"/>
                </a:spcBef>
                <a:buClr>
                  <a:srgbClr val="0000A8"/>
                </a:buClr>
                <a:buNone/>
              </a:pPr>
              <a:r>
                <a:rPr lang="en-US" altLang="en-US" sz="2400" dirty="0">
                  <a:latin typeface="+mn-lt"/>
                </a:rPr>
                <a:t>Billions of connected computing </a:t>
              </a:r>
              <a:r>
                <a:rPr lang="en-US" altLang="en-US" sz="2400" i="1" dirty="0">
                  <a:solidFill>
                    <a:srgbClr val="C00000"/>
                  </a:solidFill>
                  <a:latin typeface="+mn-lt"/>
                </a:rPr>
                <a:t>devices</a:t>
              </a:r>
              <a:r>
                <a:rPr lang="en-US" altLang="en-US" sz="2400" dirty="0">
                  <a:latin typeface="+mn-lt"/>
                </a:rPr>
                <a:t>: </a:t>
              </a:r>
            </a:p>
            <a:p>
              <a:pPr marL="346075" lvl="1" indent="-231775">
                <a:spcBef>
                  <a:spcPct val="15000"/>
                </a:spcBef>
                <a:buClr>
                  <a:srgbClr val="0000A3"/>
                </a:buClr>
              </a:pPr>
              <a:r>
                <a:rPr lang="en-US" altLang="en-US" sz="2000" i="1" dirty="0">
                  <a:solidFill>
                    <a:srgbClr val="C00000"/>
                  </a:solidFill>
                  <a:latin typeface="+mn-lt"/>
                  <a:ea typeface="MS PGothic" panose="020B0600070205080204" pitchFamily="34" charset="-128"/>
                </a:rPr>
                <a:t>hosts</a:t>
              </a:r>
              <a:r>
                <a:rPr lang="en-US" altLang="en-US" sz="2000" i="1" dirty="0">
                  <a:solidFill>
                    <a:srgbClr val="CC0000"/>
                  </a:solidFill>
                  <a:latin typeface="+mn-lt"/>
                  <a:ea typeface="MS PGothic" panose="020B0600070205080204" pitchFamily="34" charset="-128"/>
                </a:rPr>
                <a:t> </a:t>
              </a:r>
              <a:r>
                <a:rPr lang="en-US" altLang="en-US" sz="2000" i="1" dirty="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rPr>
                <a:t>= end systems </a:t>
              </a:r>
            </a:p>
            <a:p>
              <a:pPr marL="346075" lvl="1" indent="-231775">
                <a:buClr>
                  <a:srgbClr val="0000A3"/>
                </a:buClr>
              </a:pP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running </a:t>
              </a:r>
              <a:r>
                <a:rPr lang="en-US" altLang="en-US" sz="2000" i="1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network </a:t>
              </a:r>
              <a:r>
                <a:rPr lang="en-US" altLang="en-US" sz="20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  <a:t>apps </a:t>
              </a: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at Internet’s “edge”</a:t>
              </a:r>
            </a:p>
          </p:txBody>
        </p: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8BBA7298-062F-6A4B-87BC-7B7336FE4AE0}"/>
                </a:ext>
              </a:extLst>
            </p:cNvPr>
            <p:cNvGrpSpPr/>
            <p:nvPr/>
          </p:nvGrpSpPr>
          <p:grpSpPr>
            <a:xfrm>
              <a:off x="413554" y="1342201"/>
              <a:ext cx="2520730" cy="1345159"/>
              <a:chOff x="177500" y="1428021"/>
              <a:chExt cx="2679234" cy="1453172"/>
            </a:xfrm>
          </p:grpSpPr>
          <p:grpSp>
            <p:nvGrpSpPr>
              <p:cNvPr id="667" name="Group 1064">
                <a:extLst>
                  <a:ext uri="{FF2B5EF4-FFF2-40B4-BE49-F238E27FC236}">
                    <a16:creationId xmlns:a16="http://schemas.microsoft.com/office/drawing/2014/main" id="{5022FF17-4E4A-B546-8D5E-67340101EF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28805" y="1490654"/>
                <a:ext cx="627929" cy="611023"/>
                <a:chOff x="877" y="1008"/>
                <a:chExt cx="2747" cy="2591"/>
              </a:xfrm>
            </p:grpSpPr>
            <p:pic>
              <p:nvPicPr>
                <p:cNvPr id="668" name="Picture 1065" descr="antenna_stylized">
                  <a:extLst>
                    <a:ext uri="{FF2B5EF4-FFF2-40B4-BE49-F238E27FC236}">
                      <a16:creationId xmlns:a16="http://schemas.microsoft.com/office/drawing/2014/main" id="{B702F2D6-4760-AE4A-8D39-6444C3C22B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69" name="Picture 1066" descr="laptop_keyboard">
                  <a:extLst>
                    <a:ext uri="{FF2B5EF4-FFF2-40B4-BE49-F238E27FC236}">
                      <a16:creationId xmlns:a16="http://schemas.microsoft.com/office/drawing/2014/main" id="{6F83D117-2593-C242-A397-BA633102C7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70" name="Freeform 1067">
                  <a:extLst>
                    <a:ext uri="{FF2B5EF4-FFF2-40B4-BE49-F238E27FC236}">
                      <a16:creationId xmlns:a16="http://schemas.microsoft.com/office/drawing/2014/main" id="{A08BD328-7EC2-6143-96A3-54C445A893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3" y="1603"/>
                  <a:ext cx="1807" cy="1322"/>
                </a:xfrm>
                <a:custGeom>
                  <a:avLst/>
                  <a:gdLst>
                    <a:gd name="T0" fmla="*/ 1 w 2982"/>
                    <a:gd name="T1" fmla="*/ 0 h 2442"/>
                    <a:gd name="T2" fmla="*/ 0 w 2982"/>
                    <a:gd name="T3" fmla="*/ 1 h 2442"/>
                    <a:gd name="T4" fmla="*/ 2 w 2982"/>
                    <a:gd name="T5" fmla="*/ 1 h 2442"/>
                    <a:gd name="T6" fmla="*/ 2 w 2982"/>
                    <a:gd name="T7" fmla="*/ 1 h 2442"/>
                    <a:gd name="T8" fmla="*/ 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671" name="Picture 1068" descr="screen">
                  <a:extLst>
                    <a:ext uri="{FF2B5EF4-FFF2-40B4-BE49-F238E27FC236}">
                      <a16:creationId xmlns:a16="http://schemas.microsoft.com/office/drawing/2014/main" id="{2730AE22-E399-F741-992E-07BB830613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72" name="Freeform 1069">
                  <a:extLst>
                    <a:ext uri="{FF2B5EF4-FFF2-40B4-BE49-F238E27FC236}">
                      <a16:creationId xmlns:a16="http://schemas.microsoft.com/office/drawing/2014/main" id="{A44AEC1A-DDEF-8649-ACEF-C31525DC4F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2" y="1564"/>
                  <a:ext cx="1531" cy="246"/>
                </a:xfrm>
                <a:custGeom>
                  <a:avLst/>
                  <a:gdLst>
                    <a:gd name="T0" fmla="*/ 1 w 2528"/>
                    <a:gd name="T1" fmla="*/ 0 h 455"/>
                    <a:gd name="T2" fmla="*/ 2 w 2528"/>
                    <a:gd name="T3" fmla="*/ 1 h 455"/>
                    <a:gd name="T4" fmla="*/ 2 w 2528"/>
                    <a:gd name="T5" fmla="*/ 1 h 455"/>
                    <a:gd name="T6" fmla="*/ 0 w 2528"/>
                    <a:gd name="T7" fmla="*/ 1 h 455"/>
                    <a:gd name="T8" fmla="*/ 1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3" name="Freeform 1070">
                  <a:extLst>
                    <a:ext uri="{FF2B5EF4-FFF2-40B4-BE49-F238E27FC236}">
                      <a16:creationId xmlns:a16="http://schemas.microsoft.com/office/drawing/2014/main" id="{5853CB23-D335-0343-9001-8E1A2BD6E2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7" y="1562"/>
                  <a:ext cx="425" cy="1024"/>
                </a:xfrm>
                <a:custGeom>
                  <a:avLst/>
                  <a:gdLst>
                    <a:gd name="T0" fmla="*/ 1 w 702"/>
                    <a:gd name="T1" fmla="*/ 0 h 1893"/>
                    <a:gd name="T2" fmla="*/ 0 w 702"/>
                    <a:gd name="T3" fmla="*/ 1 h 1893"/>
                    <a:gd name="T4" fmla="*/ 1 w 702"/>
                    <a:gd name="T5" fmla="*/ 1 h 1893"/>
                    <a:gd name="T6" fmla="*/ 1 w 702"/>
                    <a:gd name="T7" fmla="*/ 1 h 1893"/>
                    <a:gd name="T8" fmla="*/ 1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4" name="Freeform 1071">
                  <a:extLst>
                    <a:ext uri="{FF2B5EF4-FFF2-40B4-BE49-F238E27FC236}">
                      <a16:creationId xmlns:a16="http://schemas.microsoft.com/office/drawing/2014/main" id="{9B0951B7-0F7D-9C4B-B650-994FE73C23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4" y="1745"/>
                  <a:ext cx="458" cy="1182"/>
                </a:xfrm>
                <a:custGeom>
                  <a:avLst/>
                  <a:gdLst>
                    <a:gd name="T0" fmla="*/ 1 w 756"/>
                    <a:gd name="T1" fmla="*/ 0 h 2184"/>
                    <a:gd name="T2" fmla="*/ 1 w 756"/>
                    <a:gd name="T3" fmla="*/ 1 h 2184"/>
                    <a:gd name="T4" fmla="*/ 0 w 756"/>
                    <a:gd name="T5" fmla="*/ 1 h 2184"/>
                    <a:gd name="T6" fmla="*/ 1 w 756"/>
                    <a:gd name="T7" fmla="*/ 1 h 2184"/>
                    <a:gd name="T8" fmla="*/ 1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5" name="Freeform 1072">
                  <a:extLst>
                    <a:ext uri="{FF2B5EF4-FFF2-40B4-BE49-F238E27FC236}">
                      <a16:creationId xmlns:a16="http://schemas.microsoft.com/office/drawing/2014/main" id="{33FCA0B6-1595-5249-B422-13CD8769D4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2" y="2534"/>
                  <a:ext cx="1680" cy="399"/>
                </a:xfrm>
                <a:custGeom>
                  <a:avLst/>
                  <a:gdLst>
                    <a:gd name="T0" fmla="*/ 1 w 2773"/>
                    <a:gd name="T1" fmla="*/ 0 h 738"/>
                    <a:gd name="T2" fmla="*/ 0 w 2773"/>
                    <a:gd name="T3" fmla="*/ 1 h 738"/>
                    <a:gd name="T4" fmla="*/ 2 w 2773"/>
                    <a:gd name="T5" fmla="*/ 1 h 738"/>
                    <a:gd name="T6" fmla="*/ 2 w 2773"/>
                    <a:gd name="T7" fmla="*/ 1 h 738"/>
                    <a:gd name="T8" fmla="*/ 1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6" name="Freeform 1073">
                  <a:extLst>
                    <a:ext uri="{FF2B5EF4-FFF2-40B4-BE49-F238E27FC236}">
                      <a16:creationId xmlns:a16="http://schemas.microsoft.com/office/drawing/2014/main" id="{F62240FB-2C21-464F-A37A-3A22AA3F60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95" y="1755"/>
                  <a:ext cx="429" cy="1187"/>
                </a:xfrm>
                <a:custGeom>
                  <a:avLst/>
                  <a:gdLst>
                    <a:gd name="T0" fmla="*/ 2 w 637"/>
                    <a:gd name="T1" fmla="*/ 0 h 1659"/>
                    <a:gd name="T2" fmla="*/ 2 w 637"/>
                    <a:gd name="T3" fmla="*/ 0 h 1659"/>
                    <a:gd name="T4" fmla="*/ 1 w 637"/>
                    <a:gd name="T5" fmla="*/ 15 h 1659"/>
                    <a:gd name="T6" fmla="*/ 0 w 637"/>
                    <a:gd name="T7" fmla="*/ 15 h 1659"/>
                    <a:gd name="T8" fmla="*/ 2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77" name="Freeform 1074">
                  <a:extLst>
                    <a:ext uri="{FF2B5EF4-FFF2-40B4-BE49-F238E27FC236}">
                      <a16:creationId xmlns:a16="http://schemas.microsoft.com/office/drawing/2014/main" id="{1C4D12B9-3576-0C40-A5F3-E88CED5A65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4" y="2587"/>
                  <a:ext cx="1494" cy="394"/>
                </a:xfrm>
                <a:custGeom>
                  <a:avLst/>
                  <a:gdLst>
                    <a:gd name="T0" fmla="*/ 0 w 2216"/>
                    <a:gd name="T1" fmla="*/ 0 h 550"/>
                    <a:gd name="T2" fmla="*/ 1 w 2216"/>
                    <a:gd name="T3" fmla="*/ 1 h 550"/>
                    <a:gd name="T4" fmla="*/ 9 w 2216"/>
                    <a:gd name="T5" fmla="*/ 5 h 550"/>
                    <a:gd name="T6" fmla="*/ 9 w 2216"/>
                    <a:gd name="T7" fmla="*/ 4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678" name="Group 1075">
                  <a:extLst>
                    <a:ext uri="{FF2B5EF4-FFF2-40B4-BE49-F238E27FC236}">
                      <a16:creationId xmlns:a16="http://schemas.microsoft.com/office/drawing/2014/main" id="{ED887E1E-DD70-534D-8096-6A84457968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685" name="Freeform 1076">
                    <a:extLst>
                      <a:ext uri="{FF2B5EF4-FFF2-40B4-BE49-F238E27FC236}">
                        <a16:creationId xmlns:a16="http://schemas.microsoft.com/office/drawing/2014/main" id="{16EAA6DD-B1A8-144B-9226-221860B2C2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86" name="Freeform 1077">
                    <a:extLst>
                      <a:ext uri="{FF2B5EF4-FFF2-40B4-BE49-F238E27FC236}">
                        <a16:creationId xmlns:a16="http://schemas.microsoft.com/office/drawing/2014/main" id="{66B6CABD-230C-7243-A78E-898BA47EF0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87" name="Freeform 1078">
                    <a:extLst>
                      <a:ext uri="{FF2B5EF4-FFF2-40B4-BE49-F238E27FC236}">
                        <a16:creationId xmlns:a16="http://schemas.microsoft.com/office/drawing/2014/main" id="{4CC52902-7299-9D44-8559-C2ED9AE5E8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88" name="Freeform 1079">
                    <a:extLst>
                      <a:ext uri="{FF2B5EF4-FFF2-40B4-BE49-F238E27FC236}">
                        <a16:creationId xmlns:a16="http://schemas.microsoft.com/office/drawing/2014/main" id="{11ABD305-4F14-BC40-BD6A-352B5CDB30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89" name="Freeform 1080">
                    <a:extLst>
                      <a:ext uri="{FF2B5EF4-FFF2-40B4-BE49-F238E27FC236}">
                        <a16:creationId xmlns:a16="http://schemas.microsoft.com/office/drawing/2014/main" id="{17190967-E1E6-5043-B08E-8AC745D8F2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90" name="Freeform 1081">
                    <a:extLst>
                      <a:ext uri="{FF2B5EF4-FFF2-40B4-BE49-F238E27FC236}">
                        <a16:creationId xmlns:a16="http://schemas.microsoft.com/office/drawing/2014/main" id="{263B67CA-6E08-194D-A17F-B5F081E960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679" name="Freeform 1082">
                  <a:extLst>
                    <a:ext uri="{FF2B5EF4-FFF2-40B4-BE49-F238E27FC236}">
                      <a16:creationId xmlns:a16="http://schemas.microsoft.com/office/drawing/2014/main" id="{0B9D92C1-58EA-3545-8372-C7FB45D459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7" y="3043"/>
                  <a:ext cx="614" cy="514"/>
                </a:xfrm>
                <a:custGeom>
                  <a:avLst/>
                  <a:gdLst>
                    <a:gd name="T0" fmla="*/ 1 w 990"/>
                    <a:gd name="T1" fmla="*/ 2 h 792"/>
                    <a:gd name="T2" fmla="*/ 1 w 990"/>
                    <a:gd name="T3" fmla="*/ 0 h 792"/>
                    <a:gd name="T4" fmla="*/ 1 w 990"/>
                    <a:gd name="T5" fmla="*/ 1 h 792"/>
                    <a:gd name="T6" fmla="*/ 0 w 990"/>
                    <a:gd name="T7" fmla="*/ 2 h 792"/>
                    <a:gd name="T8" fmla="*/ 1 w 990"/>
                    <a:gd name="T9" fmla="*/ 2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0" name="Freeform 1083">
                  <a:extLst>
                    <a:ext uri="{FF2B5EF4-FFF2-40B4-BE49-F238E27FC236}">
                      <a16:creationId xmlns:a16="http://schemas.microsoft.com/office/drawing/2014/main" id="{8891C4B3-775A-5D4B-8605-353D88CA8F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0" y="3084"/>
                  <a:ext cx="1571" cy="469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4 w 2532"/>
                    <a:gd name="T5" fmla="*/ 2 h 723"/>
                    <a:gd name="T6" fmla="*/ 4 w 2532"/>
                    <a:gd name="T7" fmla="*/ 2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1" name="Freeform 1084">
                  <a:extLst>
                    <a:ext uri="{FF2B5EF4-FFF2-40B4-BE49-F238E27FC236}">
                      <a16:creationId xmlns:a16="http://schemas.microsoft.com/office/drawing/2014/main" id="{15D3C69E-0271-3E43-9366-2C696E0D69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" y="2998"/>
                  <a:ext cx="17" cy="95"/>
                </a:xfrm>
                <a:custGeom>
                  <a:avLst/>
                  <a:gdLst>
                    <a:gd name="T0" fmla="*/ 1 w 26"/>
                    <a:gd name="T1" fmla="*/ 1 h 147"/>
                    <a:gd name="T2" fmla="*/ 1 w 26"/>
                    <a:gd name="T3" fmla="*/ 1 h 147"/>
                    <a:gd name="T4" fmla="*/ 0 w 26"/>
                    <a:gd name="T5" fmla="*/ 1 h 147"/>
                    <a:gd name="T6" fmla="*/ 1 w 26"/>
                    <a:gd name="T7" fmla="*/ 0 h 147"/>
                    <a:gd name="T8" fmla="*/ 1 w 26"/>
                    <a:gd name="T9" fmla="*/ 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2" name="Freeform 1085">
                  <a:extLst>
                    <a:ext uri="{FF2B5EF4-FFF2-40B4-BE49-F238E27FC236}">
                      <a16:creationId xmlns:a16="http://schemas.microsoft.com/office/drawing/2014/main" id="{ADD26EEC-6896-C548-A843-E80F9DCD71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2" y="2611"/>
                  <a:ext cx="730" cy="393"/>
                </a:xfrm>
                <a:custGeom>
                  <a:avLst/>
                  <a:gdLst>
                    <a:gd name="T0" fmla="*/ 1 w 1176"/>
                    <a:gd name="T1" fmla="*/ 0 h 606"/>
                    <a:gd name="T2" fmla="*/ 0 w 1176"/>
                    <a:gd name="T3" fmla="*/ 1 h 606"/>
                    <a:gd name="T4" fmla="*/ 1 w 1176"/>
                    <a:gd name="T5" fmla="*/ 1 h 606"/>
                    <a:gd name="T6" fmla="*/ 1 w 1176"/>
                    <a:gd name="T7" fmla="*/ 1 h 606"/>
                    <a:gd name="T8" fmla="*/ 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3" name="Freeform 1086">
                  <a:extLst>
                    <a:ext uri="{FF2B5EF4-FFF2-40B4-BE49-F238E27FC236}">
                      <a16:creationId xmlns:a16="http://schemas.microsoft.com/office/drawing/2014/main" id="{E53FD945-5CCA-D946-AE8F-F0FAEF2D22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1" y="3018"/>
                  <a:ext cx="1490" cy="451"/>
                </a:xfrm>
                <a:custGeom>
                  <a:avLst/>
                  <a:gdLst>
                    <a:gd name="T0" fmla="*/ 1 w 2532"/>
                    <a:gd name="T1" fmla="*/ 0 h 723"/>
                    <a:gd name="T2" fmla="*/ 1 w 2532"/>
                    <a:gd name="T3" fmla="*/ 0 h 723"/>
                    <a:gd name="T4" fmla="*/ 1 w 2532"/>
                    <a:gd name="T5" fmla="*/ 1 h 723"/>
                    <a:gd name="T6" fmla="*/ 1 w 2532"/>
                    <a:gd name="T7" fmla="*/ 1 h 723"/>
                    <a:gd name="T8" fmla="*/ 0 w 2532"/>
                    <a:gd name="T9" fmla="*/ 1 h 723"/>
                    <a:gd name="T10" fmla="*/ 1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4" name="Freeform 1087">
                  <a:extLst>
                    <a:ext uri="{FF2B5EF4-FFF2-40B4-BE49-F238E27FC236}">
                      <a16:creationId xmlns:a16="http://schemas.microsoft.com/office/drawing/2014/main" id="{0F3817C7-9A9B-0646-B0B3-A73EFFAB4B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549" y="2986"/>
                  <a:ext cx="608" cy="467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2 h 723"/>
                    <a:gd name="T6" fmla="*/ 0 w 2532"/>
                    <a:gd name="T7" fmla="*/ 2 h 723"/>
                    <a:gd name="T8" fmla="*/ 0 w 2532"/>
                    <a:gd name="T9" fmla="*/ 1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691" name="Group 652">
                <a:extLst>
                  <a:ext uri="{FF2B5EF4-FFF2-40B4-BE49-F238E27FC236}">
                    <a16:creationId xmlns:a16="http://schemas.microsoft.com/office/drawing/2014/main" id="{9D2EACAC-DF98-DA4A-AE3F-51E8DD2B4C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87669" y="1611378"/>
                <a:ext cx="511595" cy="419441"/>
                <a:chOff x="2751" y="1851"/>
                <a:chExt cx="462" cy="478"/>
              </a:xfrm>
            </p:grpSpPr>
            <p:pic>
              <p:nvPicPr>
                <p:cNvPr id="692" name="Picture 653" descr="iphone_stylized_small">
                  <a:extLst>
                    <a:ext uri="{FF2B5EF4-FFF2-40B4-BE49-F238E27FC236}">
                      <a16:creationId xmlns:a16="http://schemas.microsoft.com/office/drawing/2014/main" id="{740341C1-662D-A34D-8611-03419E5337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93" name="Picture 654" descr="antenna_radiation_stylized">
                  <a:extLst>
                    <a:ext uri="{FF2B5EF4-FFF2-40B4-BE49-F238E27FC236}">
                      <a16:creationId xmlns:a16="http://schemas.microsoft.com/office/drawing/2014/main" id="{91137A94-E2FE-3745-A6A1-7032FFAD30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95" name="Group 694">
                <a:extLst>
                  <a:ext uri="{FF2B5EF4-FFF2-40B4-BE49-F238E27FC236}">
                    <a16:creationId xmlns:a16="http://schemas.microsoft.com/office/drawing/2014/main" id="{8A1A4F59-101C-5A44-9353-F4F7B7B5C271}"/>
                  </a:ext>
                </a:extLst>
              </p:cNvPr>
              <p:cNvGrpSpPr/>
              <p:nvPr/>
            </p:nvGrpSpPr>
            <p:grpSpPr>
              <a:xfrm>
                <a:off x="1346422" y="2111586"/>
                <a:ext cx="580012" cy="769607"/>
                <a:chOff x="7797061" y="3296104"/>
                <a:chExt cx="347997" cy="396620"/>
              </a:xfrm>
            </p:grpSpPr>
            <p:pic>
              <p:nvPicPr>
                <p:cNvPr id="696" name="Picture 571" descr="fridge2.png">
                  <a:extLst>
                    <a:ext uri="{FF2B5EF4-FFF2-40B4-BE49-F238E27FC236}">
                      <a16:creationId xmlns:a16="http://schemas.microsoft.com/office/drawing/2014/main" id="{E4504F14-C086-2648-AE25-9099DA319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97" name="Picture 1115" descr="antenna_stylized">
                  <a:extLst>
                    <a:ext uri="{FF2B5EF4-FFF2-40B4-BE49-F238E27FC236}">
                      <a16:creationId xmlns:a16="http://schemas.microsoft.com/office/drawing/2014/main" id="{DBC8EDC7-746D-2C4D-9A17-8EB8D63AD7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698" name="Group 950">
                <a:extLst>
                  <a:ext uri="{FF2B5EF4-FFF2-40B4-BE49-F238E27FC236}">
                    <a16:creationId xmlns:a16="http://schemas.microsoft.com/office/drawing/2014/main" id="{7B618E2E-A39F-B846-A9D4-9090544DC3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18136" y="2414197"/>
                <a:ext cx="228492" cy="436354"/>
                <a:chOff x="4140" y="429"/>
                <a:chExt cx="1425" cy="2396"/>
              </a:xfrm>
            </p:grpSpPr>
            <p:sp>
              <p:nvSpPr>
                <p:cNvPr id="699" name="Freeform 951">
                  <a:extLst>
                    <a:ext uri="{FF2B5EF4-FFF2-40B4-BE49-F238E27FC236}">
                      <a16:creationId xmlns:a16="http://schemas.microsoft.com/office/drawing/2014/main" id="{81580889-B794-4446-8951-1A0DB18A0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0" name="Rectangle 952">
                  <a:extLst>
                    <a:ext uri="{FF2B5EF4-FFF2-40B4-BE49-F238E27FC236}">
                      <a16:creationId xmlns:a16="http://schemas.microsoft.com/office/drawing/2014/main" id="{13058817-CDE6-2646-BD08-C280F5000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1" name="Freeform 953">
                  <a:extLst>
                    <a:ext uri="{FF2B5EF4-FFF2-40B4-BE49-F238E27FC236}">
                      <a16:creationId xmlns:a16="http://schemas.microsoft.com/office/drawing/2014/main" id="{0ECC32FC-E1D8-2F43-935A-C6D3F86236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2" name="Freeform 954">
                  <a:extLst>
                    <a:ext uri="{FF2B5EF4-FFF2-40B4-BE49-F238E27FC236}">
                      <a16:creationId xmlns:a16="http://schemas.microsoft.com/office/drawing/2014/main" id="{F5DA1565-D316-C449-BE52-133DC9DB43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3" name="Rectangle 955">
                  <a:extLst>
                    <a:ext uri="{FF2B5EF4-FFF2-40B4-BE49-F238E27FC236}">
                      <a16:creationId xmlns:a16="http://schemas.microsoft.com/office/drawing/2014/main" id="{5F33C1DF-29B7-2D44-990C-5CEAB47571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704" name="Group 956">
                  <a:extLst>
                    <a:ext uri="{FF2B5EF4-FFF2-40B4-BE49-F238E27FC236}">
                      <a16:creationId xmlns:a16="http://schemas.microsoft.com/office/drawing/2014/main" id="{9F311C1D-F353-2947-854E-B69FE0FD86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729" name="AutoShape 957">
                    <a:extLst>
                      <a:ext uri="{FF2B5EF4-FFF2-40B4-BE49-F238E27FC236}">
                        <a16:creationId xmlns:a16="http://schemas.microsoft.com/office/drawing/2014/main" id="{516D1518-AD10-9A4F-9242-B6A1E5270E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30" name="AutoShape 958">
                    <a:extLst>
                      <a:ext uri="{FF2B5EF4-FFF2-40B4-BE49-F238E27FC236}">
                        <a16:creationId xmlns:a16="http://schemas.microsoft.com/office/drawing/2014/main" id="{13A777B3-EDB4-DE4D-867B-3D1BAB79C4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05" name="Rectangle 959">
                  <a:extLst>
                    <a:ext uri="{FF2B5EF4-FFF2-40B4-BE49-F238E27FC236}">
                      <a16:creationId xmlns:a16="http://schemas.microsoft.com/office/drawing/2014/main" id="{ABBF2549-7C28-A54A-92DF-235966861A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706" name="Group 960">
                  <a:extLst>
                    <a:ext uri="{FF2B5EF4-FFF2-40B4-BE49-F238E27FC236}">
                      <a16:creationId xmlns:a16="http://schemas.microsoft.com/office/drawing/2014/main" id="{0F04C3BD-023C-EC43-A70A-3034892DB3D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727" name="AutoShape 961">
                    <a:extLst>
                      <a:ext uri="{FF2B5EF4-FFF2-40B4-BE49-F238E27FC236}">
                        <a16:creationId xmlns:a16="http://schemas.microsoft.com/office/drawing/2014/main" id="{296AE61C-5065-8B46-9B82-47F15AF7FD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28" name="AutoShape 962">
                    <a:extLst>
                      <a:ext uri="{FF2B5EF4-FFF2-40B4-BE49-F238E27FC236}">
                        <a16:creationId xmlns:a16="http://schemas.microsoft.com/office/drawing/2014/main" id="{53D8E0CC-D820-E146-A130-C72FC95E30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07" name="Rectangle 963">
                  <a:extLst>
                    <a:ext uri="{FF2B5EF4-FFF2-40B4-BE49-F238E27FC236}">
                      <a16:creationId xmlns:a16="http://schemas.microsoft.com/office/drawing/2014/main" id="{4B57531B-B596-5544-9528-BFD23FCF40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8" name="Rectangle 964">
                  <a:extLst>
                    <a:ext uri="{FF2B5EF4-FFF2-40B4-BE49-F238E27FC236}">
                      <a16:creationId xmlns:a16="http://schemas.microsoft.com/office/drawing/2014/main" id="{50D26A27-3EA2-6740-9E67-0818730A8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709" name="Group 965">
                  <a:extLst>
                    <a:ext uri="{FF2B5EF4-FFF2-40B4-BE49-F238E27FC236}">
                      <a16:creationId xmlns:a16="http://schemas.microsoft.com/office/drawing/2014/main" id="{778BB7A9-22A2-1048-B18B-F862B25984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725" name="AutoShape 966">
                    <a:extLst>
                      <a:ext uri="{FF2B5EF4-FFF2-40B4-BE49-F238E27FC236}">
                        <a16:creationId xmlns:a16="http://schemas.microsoft.com/office/drawing/2014/main" id="{3CF2188D-8154-074B-A17A-44933C64F2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26" name="AutoShape 967">
                    <a:extLst>
                      <a:ext uri="{FF2B5EF4-FFF2-40B4-BE49-F238E27FC236}">
                        <a16:creationId xmlns:a16="http://schemas.microsoft.com/office/drawing/2014/main" id="{2C883BF5-FF0C-B44B-861D-11BD20501B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10" name="Freeform 968">
                  <a:extLst>
                    <a:ext uri="{FF2B5EF4-FFF2-40B4-BE49-F238E27FC236}">
                      <a16:creationId xmlns:a16="http://schemas.microsoft.com/office/drawing/2014/main" id="{90E801C3-1EB3-074D-9BBD-AE81B8AAAF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711" name="Group 969">
                  <a:extLst>
                    <a:ext uri="{FF2B5EF4-FFF2-40B4-BE49-F238E27FC236}">
                      <a16:creationId xmlns:a16="http://schemas.microsoft.com/office/drawing/2014/main" id="{0B861F6D-6B6D-3044-B744-64935AA258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723" name="AutoShape 970">
                    <a:extLst>
                      <a:ext uri="{FF2B5EF4-FFF2-40B4-BE49-F238E27FC236}">
                        <a16:creationId xmlns:a16="http://schemas.microsoft.com/office/drawing/2014/main" id="{588E0EB5-C704-6646-A7DF-17C2C9237BD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24" name="AutoShape 971">
                    <a:extLst>
                      <a:ext uri="{FF2B5EF4-FFF2-40B4-BE49-F238E27FC236}">
                        <a16:creationId xmlns:a16="http://schemas.microsoft.com/office/drawing/2014/main" id="{125E70E5-5E94-EA4C-8970-6D8BC99D31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712" name="Rectangle 972">
                  <a:extLst>
                    <a:ext uri="{FF2B5EF4-FFF2-40B4-BE49-F238E27FC236}">
                      <a16:creationId xmlns:a16="http://schemas.microsoft.com/office/drawing/2014/main" id="{E5D3AE86-3AA9-6E46-BE96-5D22107EF0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3" name="Freeform 973">
                  <a:extLst>
                    <a:ext uri="{FF2B5EF4-FFF2-40B4-BE49-F238E27FC236}">
                      <a16:creationId xmlns:a16="http://schemas.microsoft.com/office/drawing/2014/main" id="{56DA0D9F-D49E-8E40-A05B-A591E516A4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4" name="Freeform 974">
                  <a:extLst>
                    <a:ext uri="{FF2B5EF4-FFF2-40B4-BE49-F238E27FC236}">
                      <a16:creationId xmlns:a16="http://schemas.microsoft.com/office/drawing/2014/main" id="{B1BD6DC2-2442-7F40-8912-04AD0AD66A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5" name="Oval 975">
                  <a:extLst>
                    <a:ext uri="{FF2B5EF4-FFF2-40B4-BE49-F238E27FC236}">
                      <a16:creationId xmlns:a16="http://schemas.microsoft.com/office/drawing/2014/main" id="{2F05989C-6D89-364A-BB82-89E681188A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6" name="Freeform 976">
                  <a:extLst>
                    <a:ext uri="{FF2B5EF4-FFF2-40B4-BE49-F238E27FC236}">
                      <a16:creationId xmlns:a16="http://schemas.microsoft.com/office/drawing/2014/main" id="{68D8E8F3-FC40-184B-B332-4DA27CFDD0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7" name="AutoShape 977">
                  <a:extLst>
                    <a:ext uri="{FF2B5EF4-FFF2-40B4-BE49-F238E27FC236}">
                      <a16:creationId xmlns:a16="http://schemas.microsoft.com/office/drawing/2014/main" id="{0EDECD8B-0333-B945-A0B9-EB923B0561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8" name="AutoShape 978">
                  <a:extLst>
                    <a:ext uri="{FF2B5EF4-FFF2-40B4-BE49-F238E27FC236}">
                      <a16:creationId xmlns:a16="http://schemas.microsoft.com/office/drawing/2014/main" id="{6C701197-39E1-9342-985C-C17B4CD970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9" name="Oval 979">
                  <a:extLst>
                    <a:ext uri="{FF2B5EF4-FFF2-40B4-BE49-F238E27FC236}">
                      <a16:creationId xmlns:a16="http://schemas.microsoft.com/office/drawing/2014/main" id="{36907BAD-35A5-864D-9BC0-D6AB6AE515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0" name="Oval 980">
                  <a:extLst>
                    <a:ext uri="{FF2B5EF4-FFF2-40B4-BE49-F238E27FC236}">
                      <a16:creationId xmlns:a16="http://schemas.microsoft.com/office/drawing/2014/main" id="{D2A4BDF5-240B-A547-A854-A8E54F6A66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1" name="Oval 981">
                  <a:extLst>
                    <a:ext uri="{FF2B5EF4-FFF2-40B4-BE49-F238E27FC236}">
                      <a16:creationId xmlns:a16="http://schemas.microsoft.com/office/drawing/2014/main" id="{36A0FAEF-6623-0246-9799-BED3E56C97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22" name="Rectangle 982">
                  <a:extLst>
                    <a:ext uri="{FF2B5EF4-FFF2-40B4-BE49-F238E27FC236}">
                      <a16:creationId xmlns:a16="http://schemas.microsoft.com/office/drawing/2014/main" id="{2C86DB95-9A39-144E-82C0-930EAC6C34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733" name="Group 732">
                <a:extLst>
                  <a:ext uri="{FF2B5EF4-FFF2-40B4-BE49-F238E27FC236}">
                    <a16:creationId xmlns:a16="http://schemas.microsoft.com/office/drawing/2014/main" id="{4599802E-5DCE-8740-82B3-1318B6412EC2}"/>
                  </a:ext>
                </a:extLst>
              </p:cNvPr>
              <p:cNvGrpSpPr/>
              <p:nvPr/>
            </p:nvGrpSpPr>
            <p:grpSpPr>
              <a:xfrm>
                <a:off x="2053502" y="2245186"/>
                <a:ext cx="672582" cy="617342"/>
                <a:chOff x="5275406" y="2711455"/>
                <a:chExt cx="452949" cy="405518"/>
              </a:xfrm>
            </p:grpSpPr>
            <p:pic>
              <p:nvPicPr>
                <p:cNvPr id="734" name="Picture 733" descr="server_rack.png">
                  <a:extLst>
                    <a:ext uri="{FF2B5EF4-FFF2-40B4-BE49-F238E27FC236}">
                      <a16:creationId xmlns:a16="http://schemas.microsoft.com/office/drawing/2014/main" id="{E7A5369B-12BA-534E-89DB-EC5EDF954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35" name="Picture 734" descr="server_rack.png">
                  <a:extLst>
                    <a:ext uri="{FF2B5EF4-FFF2-40B4-BE49-F238E27FC236}">
                      <a16:creationId xmlns:a16="http://schemas.microsoft.com/office/drawing/2014/main" id="{A1A7AD27-600E-554D-ACF5-603AB2D20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736" name="Picture 735" descr="server_rack.png">
                  <a:extLst>
                    <a:ext uri="{FF2B5EF4-FFF2-40B4-BE49-F238E27FC236}">
                      <a16:creationId xmlns:a16="http://schemas.microsoft.com/office/drawing/2014/main" id="{6352AB59-3424-1947-A902-45E2FFF24C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  <p:grpSp>
            <p:nvGrpSpPr>
              <p:cNvPr id="737" name="Group 590">
                <a:extLst>
                  <a:ext uri="{FF2B5EF4-FFF2-40B4-BE49-F238E27FC236}">
                    <a16:creationId xmlns:a16="http://schemas.microsoft.com/office/drawing/2014/main" id="{572BBB3E-35BE-7341-92D5-A1D830B307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618085" y="1595547"/>
                <a:ext cx="517401" cy="503916"/>
                <a:chOff x="2839" y="3501"/>
                <a:chExt cx="755" cy="803"/>
              </a:xfrm>
            </p:grpSpPr>
            <p:pic>
              <p:nvPicPr>
                <p:cNvPr id="738" name="Picture 591" descr="desktop_computer_stylized_medium">
                  <a:extLst>
                    <a:ext uri="{FF2B5EF4-FFF2-40B4-BE49-F238E27FC236}">
                      <a16:creationId xmlns:a16="http://schemas.microsoft.com/office/drawing/2014/main" id="{4B6339C5-8B14-B747-B25F-54A251041E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39" name="Freeform 592">
                  <a:extLst>
                    <a:ext uri="{FF2B5EF4-FFF2-40B4-BE49-F238E27FC236}">
                      <a16:creationId xmlns:a16="http://schemas.microsoft.com/office/drawing/2014/main" id="{C8A47756-1909-F941-BDCB-37836D9801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grpSp>
            <p:nvGrpSpPr>
              <p:cNvPr id="741" name="Group 740">
                <a:extLst>
                  <a:ext uri="{FF2B5EF4-FFF2-40B4-BE49-F238E27FC236}">
                    <a16:creationId xmlns:a16="http://schemas.microsoft.com/office/drawing/2014/main" id="{0CD6FDAC-4A62-F644-A898-08237435CEE7}"/>
                  </a:ext>
                </a:extLst>
              </p:cNvPr>
              <p:cNvGrpSpPr/>
              <p:nvPr/>
            </p:nvGrpSpPr>
            <p:grpSpPr>
              <a:xfrm>
                <a:off x="1609415" y="1428021"/>
                <a:ext cx="748578" cy="712374"/>
                <a:chOff x="8631407" y="2290407"/>
                <a:chExt cx="530702" cy="478009"/>
              </a:xfrm>
            </p:grpSpPr>
            <p:pic>
              <p:nvPicPr>
                <p:cNvPr id="742" name="Picture 568" descr="light2.png">
                  <a:extLst>
                    <a:ext uri="{FF2B5EF4-FFF2-40B4-BE49-F238E27FC236}">
                      <a16:creationId xmlns:a16="http://schemas.microsoft.com/office/drawing/2014/main" id="{80F2F245-5874-164C-BC9E-BD1DF1724A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3" name="Picture 1017" descr="antenna_stylized">
                  <a:extLst>
                    <a:ext uri="{FF2B5EF4-FFF2-40B4-BE49-F238E27FC236}">
                      <a16:creationId xmlns:a16="http://schemas.microsoft.com/office/drawing/2014/main" id="{1AD2A78D-F97F-784F-ACAD-B716A9EDAF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9" name="Group 788">
                <a:extLst>
                  <a:ext uri="{FF2B5EF4-FFF2-40B4-BE49-F238E27FC236}">
                    <a16:creationId xmlns:a16="http://schemas.microsoft.com/office/drawing/2014/main" id="{8BE00D22-4F3C-6E49-97D4-F851E2CC6728}"/>
                  </a:ext>
                </a:extLst>
              </p:cNvPr>
              <p:cNvGrpSpPr/>
              <p:nvPr/>
            </p:nvGrpSpPr>
            <p:grpSpPr>
              <a:xfrm>
                <a:off x="177500" y="2082690"/>
                <a:ext cx="849312" cy="226109"/>
                <a:chOff x="8493165" y="2029804"/>
                <a:chExt cx="849312" cy="226109"/>
              </a:xfrm>
            </p:grpSpPr>
            <p:pic>
              <p:nvPicPr>
                <p:cNvPr id="790" name="Picture 603" descr="car_icon_small">
                  <a:extLst>
                    <a:ext uri="{FF2B5EF4-FFF2-40B4-BE49-F238E27FC236}">
                      <a16:creationId xmlns:a16="http://schemas.microsoft.com/office/drawing/2014/main" id="{6DCAB099-A51A-9A49-B92D-E7B09B08E0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91" name="Picture 1017" descr="antenna_stylized">
                  <a:extLst>
                    <a:ext uri="{FF2B5EF4-FFF2-40B4-BE49-F238E27FC236}">
                      <a16:creationId xmlns:a16="http://schemas.microsoft.com/office/drawing/2014/main" id="{02B73421-B1D6-C74B-BF10-DBF86596B9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D383E01F-FA6F-5647-A6B1-D5444F12E4E2}"/>
              </a:ext>
            </a:extLst>
          </p:cNvPr>
          <p:cNvGrpSpPr/>
          <p:nvPr/>
        </p:nvGrpSpPr>
        <p:grpSpPr>
          <a:xfrm>
            <a:off x="7414072" y="1891912"/>
            <a:ext cx="4144321" cy="4300892"/>
            <a:chOff x="7432700" y="1830405"/>
            <a:chExt cx="4144321" cy="4300892"/>
          </a:xfrm>
        </p:grpSpPr>
        <p:grpSp>
          <p:nvGrpSpPr>
            <p:cNvPr id="787" name="Group 786">
              <a:extLst>
                <a:ext uri="{FF2B5EF4-FFF2-40B4-BE49-F238E27FC236}">
                  <a16:creationId xmlns:a16="http://schemas.microsoft.com/office/drawing/2014/main" id="{C944F5F4-7AD1-AE48-9769-ABE2F95B5A26}"/>
                </a:ext>
              </a:extLst>
            </p:cNvPr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49" name="Group 652">
                <a:extLst>
                  <a:ext uri="{FF2B5EF4-FFF2-40B4-BE49-F238E27FC236}">
                    <a16:creationId xmlns:a16="http://schemas.microsoft.com/office/drawing/2014/main" id="{F4E63F52-683B-8244-A48E-D8CF833CC0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43850" y="1830405"/>
                <a:ext cx="415925" cy="385763"/>
                <a:chOff x="2751" y="1851"/>
                <a:chExt cx="462" cy="478"/>
              </a:xfrm>
            </p:grpSpPr>
            <p:pic>
              <p:nvPicPr>
                <p:cNvPr id="359" name="Picture 653" descr="iphone_stylized_small">
                  <a:extLst>
                    <a:ext uri="{FF2B5EF4-FFF2-40B4-BE49-F238E27FC236}">
                      <a16:creationId xmlns:a16="http://schemas.microsoft.com/office/drawing/2014/main" id="{EDF1EC93-A6E5-964F-B0D6-EE56B282AE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0" name="Picture 654" descr="antenna_radiation_stylized">
                  <a:extLst>
                    <a:ext uri="{FF2B5EF4-FFF2-40B4-BE49-F238E27FC236}">
                      <a16:creationId xmlns:a16="http://schemas.microsoft.com/office/drawing/2014/main" id="{0A17C594-505E-6F41-AEEB-272A31DFD2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5" name="Group 784">
                <a:extLst>
                  <a:ext uri="{FF2B5EF4-FFF2-40B4-BE49-F238E27FC236}">
                    <a16:creationId xmlns:a16="http://schemas.microsoft.com/office/drawing/2014/main" id="{91E02B81-5B35-4545-A954-B7E923AB7286}"/>
                  </a:ext>
                </a:extLst>
              </p:cNvPr>
              <p:cNvGrpSpPr/>
              <p:nvPr/>
            </p:nvGrpSpPr>
            <p:grpSpPr>
              <a:xfrm>
                <a:off x="7432700" y="2327293"/>
                <a:ext cx="534987" cy="407988"/>
                <a:chOff x="7432700" y="2327293"/>
                <a:chExt cx="534987" cy="407988"/>
              </a:xfrm>
            </p:grpSpPr>
            <p:pic>
              <p:nvPicPr>
                <p:cNvPr id="73" name="Picture 1017" descr="antenna_stylized">
                  <a:extLst>
                    <a:ext uri="{FF2B5EF4-FFF2-40B4-BE49-F238E27FC236}">
                      <a16:creationId xmlns:a16="http://schemas.microsoft.com/office/drawing/2014/main" id="{27A537F5-5D99-BF4C-9B11-E9782673F1A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1018" descr="laptop_keyboard">
                  <a:extLst>
                    <a:ext uri="{FF2B5EF4-FFF2-40B4-BE49-F238E27FC236}">
                      <a16:creationId xmlns:a16="http://schemas.microsoft.com/office/drawing/2014/main" id="{7087B8D0-FFCB-0746-A889-28909002C2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Freeform 1019">
                  <a:extLst>
                    <a:ext uri="{FF2B5EF4-FFF2-40B4-BE49-F238E27FC236}">
                      <a16:creationId xmlns:a16="http://schemas.microsoft.com/office/drawing/2014/main" id="{7C75BC30-0808-D44D-AF7A-A72B4A529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76" name="Picture 1020" descr="screen">
                  <a:extLst>
                    <a:ext uri="{FF2B5EF4-FFF2-40B4-BE49-F238E27FC236}">
                      <a16:creationId xmlns:a16="http://schemas.microsoft.com/office/drawing/2014/main" id="{2D732B7A-74CB-D547-ADB5-C721526D5E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7" name="Freeform 1021">
                  <a:extLst>
                    <a:ext uri="{FF2B5EF4-FFF2-40B4-BE49-F238E27FC236}">
                      <a16:creationId xmlns:a16="http://schemas.microsoft.com/office/drawing/2014/main" id="{FBD1A429-9B8F-F940-AD09-4638CC316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8" name="Freeform 1022">
                  <a:extLst>
                    <a:ext uri="{FF2B5EF4-FFF2-40B4-BE49-F238E27FC236}">
                      <a16:creationId xmlns:a16="http://schemas.microsoft.com/office/drawing/2014/main" id="{376C8B48-3441-F643-B92D-5DC759EDA1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9" name="Freeform 1023">
                  <a:extLst>
                    <a:ext uri="{FF2B5EF4-FFF2-40B4-BE49-F238E27FC236}">
                      <a16:creationId xmlns:a16="http://schemas.microsoft.com/office/drawing/2014/main" id="{4DFECD03-4AF0-1342-8138-6CEC8249A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0" name="Freeform 1024">
                  <a:extLst>
                    <a:ext uri="{FF2B5EF4-FFF2-40B4-BE49-F238E27FC236}">
                      <a16:creationId xmlns:a16="http://schemas.microsoft.com/office/drawing/2014/main" id="{8AA57D4B-3E9B-994B-AF13-DB646178BD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1" name="Freeform 1025">
                  <a:extLst>
                    <a:ext uri="{FF2B5EF4-FFF2-40B4-BE49-F238E27FC236}">
                      <a16:creationId xmlns:a16="http://schemas.microsoft.com/office/drawing/2014/main" id="{59DA24E7-1981-0E44-8060-2B7CE58EB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2" name="Freeform 1026">
                  <a:extLst>
                    <a:ext uri="{FF2B5EF4-FFF2-40B4-BE49-F238E27FC236}">
                      <a16:creationId xmlns:a16="http://schemas.microsoft.com/office/drawing/2014/main" id="{DB3D3129-2B70-5643-96C2-83638DE57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83" name="Group 1027">
                  <a:extLst>
                    <a:ext uri="{FF2B5EF4-FFF2-40B4-BE49-F238E27FC236}">
                      <a16:creationId xmlns:a16="http://schemas.microsoft.com/office/drawing/2014/main" id="{8C6DEC60-5C97-D546-9977-EBD182221D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169" name="Freeform 1028">
                    <a:extLst>
                      <a:ext uri="{FF2B5EF4-FFF2-40B4-BE49-F238E27FC236}">
                        <a16:creationId xmlns:a16="http://schemas.microsoft.com/office/drawing/2014/main" id="{5D16627E-DE34-BC4F-9513-7A7D4707F7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0" name="Freeform 1029">
                    <a:extLst>
                      <a:ext uri="{FF2B5EF4-FFF2-40B4-BE49-F238E27FC236}">
                        <a16:creationId xmlns:a16="http://schemas.microsoft.com/office/drawing/2014/main" id="{D8D65D68-18A4-E54D-8916-1DEF36844C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1" name="Freeform 1030">
                    <a:extLst>
                      <a:ext uri="{FF2B5EF4-FFF2-40B4-BE49-F238E27FC236}">
                        <a16:creationId xmlns:a16="http://schemas.microsoft.com/office/drawing/2014/main" id="{3C79D147-9974-F341-96E9-F9AD19F140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2" name="Freeform 1031">
                    <a:extLst>
                      <a:ext uri="{FF2B5EF4-FFF2-40B4-BE49-F238E27FC236}">
                        <a16:creationId xmlns:a16="http://schemas.microsoft.com/office/drawing/2014/main" id="{5E0CE9D2-21FD-2644-9691-743CC3E130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3" name="Freeform 1032">
                    <a:extLst>
                      <a:ext uri="{FF2B5EF4-FFF2-40B4-BE49-F238E27FC236}">
                        <a16:creationId xmlns:a16="http://schemas.microsoft.com/office/drawing/2014/main" id="{5691098F-1432-0D44-8573-312C3A566A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74" name="Freeform 1033">
                    <a:extLst>
                      <a:ext uri="{FF2B5EF4-FFF2-40B4-BE49-F238E27FC236}">
                        <a16:creationId xmlns:a16="http://schemas.microsoft.com/office/drawing/2014/main" id="{2D4A77A2-D0F1-164A-A67D-A509543869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84" name="Freeform 1034">
                  <a:extLst>
                    <a:ext uri="{FF2B5EF4-FFF2-40B4-BE49-F238E27FC236}">
                      <a16:creationId xmlns:a16="http://schemas.microsoft.com/office/drawing/2014/main" id="{A283BD8E-0AD2-B743-8237-483C3A6A6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5" name="Freeform 1035">
                  <a:extLst>
                    <a:ext uri="{FF2B5EF4-FFF2-40B4-BE49-F238E27FC236}">
                      <a16:creationId xmlns:a16="http://schemas.microsoft.com/office/drawing/2014/main" id="{AA215C2D-4069-DE48-884E-A1816F7D4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6" name="Freeform 1036">
                  <a:extLst>
                    <a:ext uri="{FF2B5EF4-FFF2-40B4-BE49-F238E27FC236}">
                      <a16:creationId xmlns:a16="http://schemas.microsoft.com/office/drawing/2014/main" id="{421821F5-5AD5-4D4E-A4F9-5D46E41A4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7" name="Freeform 1037">
                  <a:extLst>
                    <a:ext uri="{FF2B5EF4-FFF2-40B4-BE49-F238E27FC236}">
                      <a16:creationId xmlns:a16="http://schemas.microsoft.com/office/drawing/2014/main" id="{499D2FC7-7022-A944-98B2-E74E9B2E52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8" name="Freeform 1038">
                  <a:extLst>
                    <a:ext uri="{FF2B5EF4-FFF2-40B4-BE49-F238E27FC236}">
                      <a16:creationId xmlns:a16="http://schemas.microsoft.com/office/drawing/2014/main" id="{37918171-6E71-A846-A2B5-7C65DD7456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9" name="Freeform 1039">
                  <a:extLst>
                    <a:ext uri="{FF2B5EF4-FFF2-40B4-BE49-F238E27FC236}">
                      <a16:creationId xmlns:a16="http://schemas.microsoft.com/office/drawing/2014/main" id="{68ECFF60-AA48-2D4C-9A67-90DB18F81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740" name="Group 739">
                <a:extLst>
                  <a:ext uri="{FF2B5EF4-FFF2-40B4-BE49-F238E27FC236}">
                    <a16:creationId xmlns:a16="http://schemas.microsoft.com/office/drawing/2014/main" id="{504BAA5F-BBD8-8242-BC48-7D0E761F340A}"/>
                  </a:ext>
                </a:extLst>
              </p:cNvPr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110" name="Picture 568" descr="light2.png">
                  <a:extLst>
                    <a:ext uri="{FF2B5EF4-FFF2-40B4-BE49-F238E27FC236}">
                      <a16:creationId xmlns:a16="http://schemas.microsoft.com/office/drawing/2014/main" id="{D96B693D-26FC-E443-A112-C4AFFE90D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1" name="Picture 1017" descr="antenna_stylized">
                  <a:extLst>
                    <a:ext uri="{FF2B5EF4-FFF2-40B4-BE49-F238E27FC236}">
                      <a16:creationId xmlns:a16="http://schemas.microsoft.com/office/drawing/2014/main" id="{F4E4C4C0-89A6-D74D-B25C-228CE5BC1D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786" name="Group 785">
                <a:extLst>
                  <a:ext uri="{FF2B5EF4-FFF2-40B4-BE49-F238E27FC236}">
                    <a16:creationId xmlns:a16="http://schemas.microsoft.com/office/drawing/2014/main" id="{46F998A3-3B85-214A-927A-3BF067B7C2A0}"/>
                  </a:ext>
                </a:extLst>
              </p:cNvPr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48" name="Picture 603" descr="car_icon_small">
                  <a:extLst>
                    <a:ext uri="{FF2B5EF4-FFF2-40B4-BE49-F238E27FC236}">
                      <a16:creationId xmlns:a16="http://schemas.microsoft.com/office/drawing/2014/main" id="{147E2796-D425-6645-93B3-B97E69B146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2" name="Picture 1017" descr="antenna_stylized">
                  <a:extLst>
                    <a:ext uri="{FF2B5EF4-FFF2-40B4-BE49-F238E27FC236}">
                      <a16:creationId xmlns:a16="http://schemas.microsoft.com/office/drawing/2014/main" id="{F0886BE8-9B0B-F046-92AA-1AC818378E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93351559-0D4C-F04C-928E-5CDA57B5EB47}"/>
                </a:ext>
              </a:extLst>
            </p:cNvPr>
            <p:cNvGrpSpPr/>
            <p:nvPr/>
          </p:nvGrpSpPr>
          <p:grpSpPr>
            <a:xfrm>
              <a:off x="7487144" y="3296104"/>
              <a:ext cx="857739" cy="583764"/>
              <a:chOff x="7487144" y="3296104"/>
              <a:chExt cx="857739" cy="583764"/>
            </a:xfrm>
          </p:grpSpPr>
          <p:grpSp>
            <p:nvGrpSpPr>
              <p:cNvPr id="792" name="Group 791">
                <a:extLst>
                  <a:ext uri="{FF2B5EF4-FFF2-40B4-BE49-F238E27FC236}">
                    <a16:creationId xmlns:a16="http://schemas.microsoft.com/office/drawing/2014/main" id="{084B6293-559E-5D43-AF2B-4CB5E09EC6C5}"/>
                  </a:ext>
                </a:extLst>
              </p:cNvPr>
              <p:cNvGrpSpPr/>
              <p:nvPr/>
            </p:nvGrpSpPr>
            <p:grpSpPr>
              <a:xfrm>
                <a:off x="7487144" y="3389820"/>
                <a:ext cx="350807" cy="305517"/>
                <a:chOff x="7487144" y="3389820"/>
                <a:chExt cx="350807" cy="305517"/>
              </a:xfrm>
            </p:grpSpPr>
            <p:pic>
              <p:nvPicPr>
                <p:cNvPr id="91" name="Picture 1115" descr="antenna_stylized">
                  <a:extLst>
                    <a:ext uri="{FF2B5EF4-FFF2-40B4-BE49-F238E27FC236}">
                      <a16:creationId xmlns:a16="http://schemas.microsoft.com/office/drawing/2014/main" id="{1821BC3E-6137-D844-92B9-4BA4CFF41F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2" name="Picture 1116" descr="laptop_keyboard">
                  <a:extLst>
                    <a:ext uri="{FF2B5EF4-FFF2-40B4-BE49-F238E27FC236}">
                      <a16:creationId xmlns:a16="http://schemas.microsoft.com/office/drawing/2014/main" id="{7F05CE3B-E67B-1B40-9D5B-2914F0B9BF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3" name="Freeform 1117">
                  <a:extLst>
                    <a:ext uri="{FF2B5EF4-FFF2-40B4-BE49-F238E27FC236}">
                      <a16:creationId xmlns:a16="http://schemas.microsoft.com/office/drawing/2014/main" id="{B52A07C5-D801-5B41-BD20-C20958925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014" y="3459979"/>
                  <a:ext cx="230764" cy="155883"/>
                </a:xfrm>
                <a:custGeom>
                  <a:avLst/>
                  <a:gdLst>
                    <a:gd name="T0" fmla="*/ 143665061 w 2982"/>
                    <a:gd name="T1" fmla="*/ 0 h 2442"/>
                    <a:gd name="T2" fmla="*/ 0 w 2982"/>
                    <a:gd name="T3" fmla="*/ 66329557 h 2442"/>
                    <a:gd name="T4" fmla="*/ 573719931 w 2982"/>
                    <a:gd name="T5" fmla="*/ 82975142 h 2442"/>
                    <a:gd name="T6" fmla="*/ 717384993 w 2982"/>
                    <a:gd name="T7" fmla="*/ 16645585 h 2442"/>
                    <a:gd name="T8" fmla="*/ 143665061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pic>
              <p:nvPicPr>
                <p:cNvPr id="94" name="Picture 1118" descr="screen">
                  <a:extLst>
                    <a:ext uri="{FF2B5EF4-FFF2-40B4-BE49-F238E27FC236}">
                      <a16:creationId xmlns:a16="http://schemas.microsoft.com/office/drawing/2014/main" id="{2EA30B4E-5447-0340-8DAD-349A843F2A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5" name="Freeform 1119">
                  <a:extLst>
                    <a:ext uri="{FF2B5EF4-FFF2-40B4-BE49-F238E27FC236}">
                      <a16:creationId xmlns:a16="http://schemas.microsoft.com/office/drawing/2014/main" id="{1137F6C6-A7C9-9A4D-BCE3-048DB90EF7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41029" y="3455381"/>
                  <a:ext cx="195517" cy="29007"/>
                </a:xfrm>
                <a:custGeom>
                  <a:avLst/>
                  <a:gdLst>
                    <a:gd name="T0" fmla="*/ 35620212 w 2528"/>
                    <a:gd name="T1" fmla="*/ 0 h 455"/>
                    <a:gd name="T2" fmla="*/ 608343257 w 2528"/>
                    <a:gd name="T3" fmla="*/ 16582250 h 455"/>
                    <a:gd name="T4" fmla="*/ 572256449 w 2528"/>
                    <a:gd name="T5" fmla="*/ 16582250 h 455"/>
                    <a:gd name="T6" fmla="*/ 0 w 2528"/>
                    <a:gd name="T7" fmla="*/ 16582250 h 455"/>
                    <a:gd name="T8" fmla="*/ 35620212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6" name="Freeform 1120">
                  <a:extLst>
                    <a:ext uri="{FF2B5EF4-FFF2-40B4-BE49-F238E27FC236}">
                      <a16:creationId xmlns:a16="http://schemas.microsoft.com/office/drawing/2014/main" id="{7A0060E2-767D-1545-8656-29ED1A4712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971" y="3455145"/>
                  <a:ext cx="54275" cy="120745"/>
                </a:xfrm>
                <a:custGeom>
                  <a:avLst/>
                  <a:gdLst>
                    <a:gd name="T0" fmla="*/ 142804406 w 702"/>
                    <a:gd name="T1" fmla="*/ 0 h 1893"/>
                    <a:gd name="T2" fmla="*/ 0 w 702"/>
                    <a:gd name="T3" fmla="*/ 66174575 h 1893"/>
                    <a:gd name="T4" fmla="*/ 35584530 w 702"/>
                    <a:gd name="T5" fmla="*/ 66174575 h 1893"/>
                    <a:gd name="T6" fmla="*/ 178855222 w 702"/>
                    <a:gd name="T7" fmla="*/ 16607700 h 1893"/>
                    <a:gd name="T8" fmla="*/ 142804406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7" name="Freeform 1121">
                  <a:extLst>
                    <a:ext uri="{FF2B5EF4-FFF2-40B4-BE49-F238E27FC236}">
                      <a16:creationId xmlns:a16="http://schemas.microsoft.com/office/drawing/2014/main" id="{15790F5A-ABAC-8D49-A4F9-E2F576550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6652" y="3476723"/>
                  <a:ext cx="58489" cy="139375"/>
                </a:xfrm>
                <a:custGeom>
                  <a:avLst/>
                  <a:gdLst>
                    <a:gd name="T0" fmla="*/ 179213623 w 756"/>
                    <a:gd name="T1" fmla="*/ 0 h 2184"/>
                    <a:gd name="T2" fmla="*/ 35656008 w 756"/>
                    <a:gd name="T3" fmla="*/ 82904513 h 2184"/>
                    <a:gd name="T4" fmla="*/ 0 w 756"/>
                    <a:gd name="T5" fmla="*/ 82904513 h 2184"/>
                    <a:gd name="T6" fmla="*/ 143090785 w 756"/>
                    <a:gd name="T7" fmla="*/ 16632211 h 2184"/>
                    <a:gd name="T8" fmla="*/ 179213623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8" name="Freeform 1122">
                  <a:extLst>
                    <a:ext uri="{FF2B5EF4-FFF2-40B4-BE49-F238E27FC236}">
                      <a16:creationId xmlns:a16="http://schemas.microsoft.com/office/drawing/2014/main" id="{8898B7ED-5BCF-8C4E-B1AA-B82AD50FD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332" y="3569758"/>
                  <a:ext cx="214545" cy="47048"/>
                </a:xfrm>
                <a:custGeom>
                  <a:avLst/>
                  <a:gdLst>
                    <a:gd name="T0" fmla="*/ 35658648 w 2773"/>
                    <a:gd name="T1" fmla="*/ 0 h 738"/>
                    <a:gd name="T2" fmla="*/ 0 w 2773"/>
                    <a:gd name="T3" fmla="*/ 16581742 h 738"/>
                    <a:gd name="T4" fmla="*/ 573357470 w 2773"/>
                    <a:gd name="T5" fmla="*/ 33163485 h 738"/>
                    <a:gd name="T6" fmla="*/ 573357470 w 2773"/>
                    <a:gd name="T7" fmla="*/ 16581742 h 738"/>
                    <a:gd name="T8" fmla="*/ 35658648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9" name="Freeform 1123">
                  <a:extLst>
                    <a:ext uri="{FF2B5EF4-FFF2-40B4-BE49-F238E27FC236}">
                      <a16:creationId xmlns:a16="http://schemas.microsoft.com/office/drawing/2014/main" id="{5A7F91EF-AD6B-D64E-B73E-C762D73A7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3165" y="3477902"/>
                  <a:ext cx="54786" cy="139965"/>
                </a:xfrm>
                <a:custGeom>
                  <a:avLst/>
                  <a:gdLst>
                    <a:gd name="T0" fmla="*/ 656550006 w 637"/>
                    <a:gd name="T1" fmla="*/ 0 h 1659"/>
                    <a:gd name="T2" fmla="*/ 656550006 w 637"/>
                    <a:gd name="T3" fmla="*/ 0 h 1659"/>
                    <a:gd name="T4" fmla="*/ 54716163 w 637"/>
                    <a:gd name="T5" fmla="*/ 2147483646 h 1659"/>
                    <a:gd name="T6" fmla="*/ 0 w 637"/>
                    <a:gd name="T7" fmla="*/ 2147483646 h 1659"/>
                    <a:gd name="T8" fmla="*/ 65655000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0" name="Freeform 1124">
                  <a:extLst>
                    <a:ext uri="{FF2B5EF4-FFF2-40B4-BE49-F238E27FC236}">
                      <a16:creationId xmlns:a16="http://schemas.microsoft.com/office/drawing/2014/main" id="{BBB1B153-2E6F-7246-9B11-B68D01DF6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6588" y="3576007"/>
                  <a:ext cx="190792" cy="46458"/>
                </a:xfrm>
                <a:custGeom>
                  <a:avLst/>
                  <a:gdLst>
                    <a:gd name="T0" fmla="*/ 0 w 2216"/>
                    <a:gd name="T1" fmla="*/ 0 h 550"/>
                    <a:gd name="T2" fmla="*/ 54884212 w 2216"/>
                    <a:gd name="T3" fmla="*/ 101852492 h 550"/>
                    <a:gd name="T4" fmla="*/ 2147483646 w 2216"/>
                    <a:gd name="T5" fmla="*/ 1017940055 h 550"/>
                    <a:gd name="T6" fmla="*/ 2147483646 w 2216"/>
                    <a:gd name="T7" fmla="*/ 865464562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101" name="Group 1125">
                  <a:extLst>
                    <a:ext uri="{FF2B5EF4-FFF2-40B4-BE49-F238E27FC236}">
                      <a16:creationId xmlns:a16="http://schemas.microsoft.com/office/drawing/2014/main" id="{57060979-075D-9D4D-B12E-DA0CCD4C6B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140" name="Freeform 1126">
                    <a:extLst>
                      <a:ext uri="{FF2B5EF4-FFF2-40B4-BE49-F238E27FC236}">
                        <a16:creationId xmlns:a16="http://schemas.microsoft.com/office/drawing/2014/main" id="{8DFFF656-1361-C546-8336-177F79E469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Freeform 1127">
                    <a:extLst>
                      <a:ext uri="{FF2B5EF4-FFF2-40B4-BE49-F238E27FC236}">
                        <a16:creationId xmlns:a16="http://schemas.microsoft.com/office/drawing/2014/main" id="{60C6C6B3-72DE-664B-B4DE-3C04B0C5BF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Freeform 1128">
                    <a:extLst>
                      <a:ext uri="{FF2B5EF4-FFF2-40B4-BE49-F238E27FC236}">
                        <a16:creationId xmlns:a16="http://schemas.microsoft.com/office/drawing/2014/main" id="{0D48292A-917D-D046-A974-043CEE5A41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Freeform 1129">
                    <a:extLst>
                      <a:ext uri="{FF2B5EF4-FFF2-40B4-BE49-F238E27FC236}">
                        <a16:creationId xmlns:a16="http://schemas.microsoft.com/office/drawing/2014/main" id="{DB6BAAEB-BADD-0A4F-8A9D-D72AFCA99A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Freeform 1130">
                    <a:extLst>
                      <a:ext uri="{FF2B5EF4-FFF2-40B4-BE49-F238E27FC236}">
                        <a16:creationId xmlns:a16="http://schemas.microsoft.com/office/drawing/2014/main" id="{05D5969F-F3B9-414D-975E-A6700098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Freeform 1131">
                    <a:extLst>
                      <a:ext uri="{FF2B5EF4-FFF2-40B4-BE49-F238E27FC236}">
                        <a16:creationId xmlns:a16="http://schemas.microsoft.com/office/drawing/2014/main" id="{41BB174D-6019-384D-A5AC-1B4D92D938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02" name="Freeform 1132">
                  <a:extLst>
                    <a:ext uri="{FF2B5EF4-FFF2-40B4-BE49-F238E27FC236}">
                      <a16:creationId xmlns:a16="http://schemas.microsoft.com/office/drawing/2014/main" id="{F8739864-4836-E447-8FC8-5886923FF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4243" y="3629776"/>
                  <a:ext cx="78411" cy="60608"/>
                </a:xfrm>
                <a:custGeom>
                  <a:avLst/>
                  <a:gdLst>
                    <a:gd name="T0" fmla="*/ 39250883 w 990"/>
                    <a:gd name="T1" fmla="*/ 342828616 h 792"/>
                    <a:gd name="T2" fmla="*/ 354255671 w 990"/>
                    <a:gd name="T3" fmla="*/ 0 h 792"/>
                    <a:gd name="T4" fmla="*/ 354255671 w 990"/>
                    <a:gd name="T5" fmla="*/ 34504242 h 792"/>
                    <a:gd name="T6" fmla="*/ 0 w 990"/>
                    <a:gd name="T7" fmla="*/ 342828616 h 792"/>
                    <a:gd name="T8" fmla="*/ 39250883 w 990"/>
                    <a:gd name="T9" fmla="*/ 342828616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3" name="Freeform 1133">
                  <a:extLst>
                    <a:ext uri="{FF2B5EF4-FFF2-40B4-BE49-F238E27FC236}">
                      <a16:creationId xmlns:a16="http://schemas.microsoft.com/office/drawing/2014/main" id="{C59CADF3-CD09-FB48-A672-C2C50B66C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129" y="3634611"/>
                  <a:ext cx="200625" cy="55302"/>
                </a:xfrm>
                <a:custGeom>
                  <a:avLst/>
                  <a:gdLst>
                    <a:gd name="T0" fmla="*/ 39302216 w 2532"/>
                    <a:gd name="T1" fmla="*/ 0 h 723"/>
                    <a:gd name="T2" fmla="*/ 39302216 w 2532"/>
                    <a:gd name="T3" fmla="*/ 0 h 723"/>
                    <a:gd name="T4" fmla="*/ 867084690 w 2532"/>
                    <a:gd name="T5" fmla="*/ 307891170 h 723"/>
                    <a:gd name="T6" fmla="*/ 867084690 w 2532"/>
                    <a:gd name="T7" fmla="*/ 342351506 h 723"/>
                    <a:gd name="T8" fmla="*/ 0 w 2532"/>
                    <a:gd name="T9" fmla="*/ 34009889 h 723"/>
                    <a:gd name="T10" fmla="*/ 39302216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4" name="Freeform 1134">
                  <a:extLst>
                    <a:ext uri="{FF2B5EF4-FFF2-40B4-BE49-F238E27FC236}">
                      <a16:creationId xmlns:a16="http://schemas.microsoft.com/office/drawing/2014/main" id="{628AB6FD-35F6-0345-BD13-22EAAF9EC2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257" y="3624470"/>
                  <a:ext cx="2171" cy="11202"/>
                </a:xfrm>
                <a:custGeom>
                  <a:avLst/>
                  <a:gdLst>
                    <a:gd name="T0" fmla="*/ 48903362 w 26"/>
                    <a:gd name="T1" fmla="*/ 33634500 h 147"/>
                    <a:gd name="T2" fmla="*/ 48903362 w 26"/>
                    <a:gd name="T3" fmla="*/ 67263209 h 147"/>
                    <a:gd name="T4" fmla="*/ 0 w 26"/>
                    <a:gd name="T5" fmla="*/ 67263209 h 147"/>
                    <a:gd name="T6" fmla="*/ 48903362 w 26"/>
                    <a:gd name="T7" fmla="*/ 0 h 147"/>
                    <a:gd name="T8" fmla="*/ 48903362 w 26"/>
                    <a:gd name="T9" fmla="*/ 33634500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5" name="Freeform 1135">
                  <a:extLst>
                    <a:ext uri="{FF2B5EF4-FFF2-40B4-BE49-F238E27FC236}">
                      <a16:creationId xmlns:a16="http://schemas.microsoft.com/office/drawing/2014/main" id="{76529D44-B4FD-DE4D-812E-E461A0FCC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04384" y="3578837"/>
                  <a:ext cx="93225" cy="46340"/>
                </a:xfrm>
                <a:custGeom>
                  <a:avLst/>
                  <a:gdLst>
                    <a:gd name="T0" fmla="*/ 395043791 w 1176"/>
                    <a:gd name="T1" fmla="*/ 0 h 606"/>
                    <a:gd name="T2" fmla="*/ 0 w 1176"/>
                    <a:gd name="T3" fmla="*/ 273654982 h 606"/>
                    <a:gd name="T4" fmla="*/ 39357994 w 1176"/>
                    <a:gd name="T5" fmla="*/ 273654982 h 606"/>
                    <a:gd name="T6" fmla="*/ 395043791 w 1176"/>
                    <a:gd name="T7" fmla="*/ 33985420 h 606"/>
                    <a:gd name="T8" fmla="*/ 395043791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6" name="Freeform 1136">
                  <a:extLst>
                    <a:ext uri="{FF2B5EF4-FFF2-40B4-BE49-F238E27FC236}">
                      <a16:creationId xmlns:a16="http://schemas.microsoft.com/office/drawing/2014/main" id="{44CD9A89-0E3B-2C40-8436-71B7526BA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0642" y="3626829"/>
                  <a:ext cx="190281" cy="53180"/>
                </a:xfrm>
                <a:custGeom>
                  <a:avLst/>
                  <a:gdLst>
                    <a:gd name="T0" fmla="*/ 31829833 w 2532"/>
                    <a:gd name="T1" fmla="*/ 0 h 723"/>
                    <a:gd name="T2" fmla="*/ 31829833 w 2532"/>
                    <a:gd name="T3" fmla="*/ 0 h 723"/>
                    <a:gd name="T4" fmla="*/ 382827787 w 2532"/>
                    <a:gd name="T5" fmla="*/ 175498781 h 723"/>
                    <a:gd name="T6" fmla="*/ 382827787 w 2532"/>
                    <a:gd name="T7" fmla="*/ 175498781 h 723"/>
                    <a:gd name="T8" fmla="*/ 0 w 2532"/>
                    <a:gd name="T9" fmla="*/ 29448186 h 723"/>
                    <a:gd name="T10" fmla="*/ 31829833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07" name="Freeform 1137">
                  <a:extLst>
                    <a:ext uri="{FF2B5EF4-FFF2-40B4-BE49-F238E27FC236}">
                      <a16:creationId xmlns:a16="http://schemas.microsoft.com/office/drawing/2014/main" id="{92BF681C-02FC-8F49-A2CD-8F3446ECE5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00668" y="3623055"/>
                  <a:ext cx="77645" cy="55066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302641137 h 723"/>
                    <a:gd name="T6" fmla="*/ 0 w 2532"/>
                    <a:gd name="T7" fmla="*/ 302641137 h 723"/>
                    <a:gd name="T8" fmla="*/ 0 w 2532"/>
                    <a:gd name="T9" fmla="*/ 33575256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108" name="Group 1139">
                <a:extLst>
                  <a:ext uri="{FF2B5EF4-FFF2-40B4-BE49-F238E27FC236}">
                    <a16:creationId xmlns:a16="http://schemas.microsoft.com/office/drawing/2014/main" id="{904B7C12-C509-8641-BB63-56DEDB95F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7985622" y="3537823"/>
                <a:ext cx="359261" cy="342045"/>
                <a:chOff x="2839" y="3501"/>
                <a:chExt cx="755" cy="803"/>
              </a:xfrm>
            </p:grpSpPr>
            <p:pic>
              <p:nvPicPr>
                <p:cNvPr id="138" name="Picture 1140" descr="desktop_computer_stylized_medium">
                  <a:extLst>
                    <a:ext uri="{FF2B5EF4-FFF2-40B4-BE49-F238E27FC236}">
                      <a16:creationId xmlns:a16="http://schemas.microsoft.com/office/drawing/2014/main" id="{BDC7F552-21C9-C942-90FF-0162099A3D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9" name="Freeform 1141">
                  <a:extLst>
                    <a:ext uri="{FF2B5EF4-FFF2-40B4-BE49-F238E27FC236}">
                      <a16:creationId xmlns:a16="http://schemas.microsoft.com/office/drawing/2014/main" id="{654B43BA-608E-5D4D-B11B-71762CFBE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6" y="3578"/>
                  <a:ext cx="356" cy="368"/>
                </a:xfrm>
                <a:custGeom>
                  <a:avLst/>
                  <a:gdLst>
                    <a:gd name="T0" fmla="*/ 0 w 356"/>
                    <a:gd name="T1" fmla="*/ 0 h 368"/>
                    <a:gd name="T2" fmla="*/ 300 w 356"/>
                    <a:gd name="T3" fmla="*/ 14 h 368"/>
                    <a:gd name="T4" fmla="*/ 356 w 356"/>
                    <a:gd name="T5" fmla="*/ 294 h 368"/>
                    <a:gd name="T6" fmla="*/ 78 w 356"/>
                    <a:gd name="T7" fmla="*/ 36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6"/>
                    <a:gd name="T16" fmla="*/ 0 h 368"/>
                    <a:gd name="T17" fmla="*/ 356 w 356"/>
                    <a:gd name="T18" fmla="*/ 368 h 36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14715B6C-9A50-FE4B-A8D2-1E669BF891E3}"/>
                  </a:ext>
                </a:extLst>
              </p:cNvPr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113" name="Picture 571" descr="fridge2.png">
                  <a:extLst>
                    <a:ext uri="{FF2B5EF4-FFF2-40B4-BE49-F238E27FC236}">
                      <a16:creationId xmlns:a16="http://schemas.microsoft.com/office/drawing/2014/main" id="{29DD0F98-F93B-0145-A925-F4125ED49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4" name="Picture 1115" descr="antenna_stylized">
                  <a:extLst>
                    <a:ext uri="{FF2B5EF4-FFF2-40B4-BE49-F238E27FC236}">
                      <a16:creationId xmlns:a16="http://schemas.microsoft.com/office/drawing/2014/main" id="{C1A64F68-4D16-AE4F-AB60-09D2C0CF0E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795" name="Group 794">
              <a:extLst>
                <a:ext uri="{FF2B5EF4-FFF2-40B4-BE49-F238E27FC236}">
                  <a16:creationId xmlns:a16="http://schemas.microsoft.com/office/drawing/2014/main" id="{AF73DE4B-526E-9C4F-9242-9BC0D43F8CBA}"/>
                </a:ext>
              </a:extLst>
            </p:cNvPr>
            <p:cNvGrpSpPr/>
            <p:nvPr/>
          </p:nvGrpSpPr>
          <p:grpSpPr>
            <a:xfrm>
              <a:off x="11058573" y="3399165"/>
              <a:ext cx="518448" cy="1212242"/>
              <a:chOff x="11058573" y="3399165"/>
              <a:chExt cx="518448" cy="1212242"/>
            </a:xfrm>
          </p:grpSpPr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33FEDDB-405E-DB4E-815F-55EE9E62EF1A}"/>
                  </a:ext>
                </a:extLst>
              </p:cNvPr>
              <p:cNvGrpSpPr/>
              <p:nvPr/>
            </p:nvGrpSpPr>
            <p:grpSpPr>
              <a:xfrm>
                <a:off x="11087182" y="4159591"/>
                <a:ext cx="489839" cy="451816"/>
                <a:chOff x="5103720" y="2693365"/>
                <a:chExt cx="611650" cy="414788"/>
              </a:xfrm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D164102-BE0D-AF40-9A7B-7F2B261B2C20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018E7EF-EB96-424D-962A-FEB80B43946F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79" name="Picture 378" descr="server_rack.png">
                    <a:extLst>
                      <a:ext uri="{FF2B5EF4-FFF2-40B4-BE49-F238E27FC236}">
                        <a16:creationId xmlns:a16="http://schemas.microsoft.com/office/drawing/2014/main" id="{C865CB27-BCE1-654B-9519-9B39D4CB5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server_rack.png">
                    <a:extLst>
                      <a:ext uri="{FF2B5EF4-FFF2-40B4-BE49-F238E27FC236}">
                        <a16:creationId xmlns:a16="http://schemas.microsoft.com/office/drawing/2014/main" id="{41D005B5-0BAE-3E48-A2D4-576E4F7B94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server_rack.png">
                    <a:extLst>
                      <a:ext uri="{FF2B5EF4-FFF2-40B4-BE49-F238E27FC236}">
                        <a16:creationId xmlns:a16="http://schemas.microsoft.com/office/drawing/2014/main" id="{89060F4D-6C40-724C-BD1E-F12A5CA65D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710FDFDB-5658-6346-883B-53F72A0E1C90}"/>
                  </a:ext>
                </a:extLst>
              </p:cNvPr>
              <p:cNvGrpSpPr/>
              <p:nvPr/>
            </p:nvGrpSpPr>
            <p:grpSpPr>
              <a:xfrm>
                <a:off x="11058573" y="3399165"/>
                <a:ext cx="423724" cy="405973"/>
                <a:chOff x="5103720" y="2693365"/>
                <a:chExt cx="611650" cy="414788"/>
              </a:xfrm>
            </p:grpSpPr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21121473-8384-8944-A0B5-DD441780262C}"/>
                    </a:ext>
                  </a:extLst>
                </p:cNvPr>
                <p:cNvCxnSpPr/>
                <p:nvPr/>
              </p:nvCxnSpPr>
              <p:spPr>
                <a:xfrm>
                  <a:off x="5103720" y="2914214"/>
                  <a:ext cx="232559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11366773-360A-0449-911A-80462659C660}"/>
                    </a:ext>
                  </a:extLst>
                </p:cNvPr>
                <p:cNvGrpSpPr/>
                <p:nvPr/>
              </p:nvGrpSpPr>
              <p:grpSpPr>
                <a:xfrm>
                  <a:off x="5275406" y="2693365"/>
                  <a:ext cx="439964" cy="414788"/>
                  <a:chOff x="5275406" y="2711455"/>
                  <a:chExt cx="452949" cy="405518"/>
                </a:xfrm>
              </p:grpSpPr>
              <p:pic>
                <p:nvPicPr>
                  <p:cNvPr id="396" name="Picture 395" descr="server_rack.png">
                    <a:extLst>
                      <a:ext uri="{FF2B5EF4-FFF2-40B4-BE49-F238E27FC236}">
                        <a16:creationId xmlns:a16="http://schemas.microsoft.com/office/drawing/2014/main" id="{361EFF3D-6A1F-2646-B975-1FACB4284F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server_rack.png">
                    <a:extLst>
                      <a:ext uri="{FF2B5EF4-FFF2-40B4-BE49-F238E27FC236}">
                        <a16:creationId xmlns:a16="http://schemas.microsoft.com/office/drawing/2014/main" id="{E83F8942-DE11-A747-A5A4-EDFBB17BFC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server_rack.png">
                    <a:extLst>
                      <a:ext uri="{FF2B5EF4-FFF2-40B4-BE49-F238E27FC236}">
                        <a16:creationId xmlns:a16="http://schemas.microsoft.com/office/drawing/2014/main" id="{300ED1AC-F5EE-3C49-B963-42178C243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85676" y="2711455"/>
                    <a:ext cx="247152" cy="40551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2287FB5D-0F91-9741-8D3A-0A38C2D4142B}"/>
                </a:ext>
              </a:extLst>
            </p:cNvPr>
            <p:cNvGrpSpPr/>
            <p:nvPr/>
          </p:nvGrpSpPr>
          <p:grpSpPr>
            <a:xfrm>
              <a:off x="7767607" y="4870841"/>
              <a:ext cx="2692126" cy="1260456"/>
              <a:chOff x="7767607" y="4870841"/>
              <a:chExt cx="2692126" cy="1260456"/>
            </a:xfrm>
          </p:grpSpPr>
          <p:grpSp>
            <p:nvGrpSpPr>
              <p:cNvPr id="71" name="Group 950">
                <a:extLst>
                  <a:ext uri="{FF2B5EF4-FFF2-40B4-BE49-F238E27FC236}">
                    <a16:creationId xmlns:a16="http://schemas.microsoft.com/office/drawing/2014/main" id="{2B0A745F-DA32-E140-AB36-BC5E1C4E2D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82541" y="5244631"/>
                <a:ext cx="177192" cy="330833"/>
                <a:chOff x="4140" y="429"/>
                <a:chExt cx="1425" cy="2396"/>
              </a:xfrm>
            </p:grpSpPr>
            <p:sp>
              <p:nvSpPr>
                <p:cNvPr id="207" name="Freeform 951">
                  <a:extLst>
                    <a:ext uri="{FF2B5EF4-FFF2-40B4-BE49-F238E27FC236}">
                      <a16:creationId xmlns:a16="http://schemas.microsoft.com/office/drawing/2014/main" id="{12CB3660-4D63-014F-8CC9-FDFB8140A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08" name="Rectangle 952">
                  <a:extLst>
                    <a:ext uri="{FF2B5EF4-FFF2-40B4-BE49-F238E27FC236}">
                      <a16:creationId xmlns:a16="http://schemas.microsoft.com/office/drawing/2014/main" id="{EFE1382F-B768-3541-8BD1-06AB71BFA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09" name="Freeform 953">
                  <a:extLst>
                    <a:ext uri="{FF2B5EF4-FFF2-40B4-BE49-F238E27FC236}">
                      <a16:creationId xmlns:a16="http://schemas.microsoft.com/office/drawing/2014/main" id="{FB363E8F-CA06-2449-A66C-B14735894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0" name="Freeform 954">
                  <a:extLst>
                    <a:ext uri="{FF2B5EF4-FFF2-40B4-BE49-F238E27FC236}">
                      <a16:creationId xmlns:a16="http://schemas.microsoft.com/office/drawing/2014/main" id="{8A74E36A-A735-7440-A2B1-55846B516D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1" name="Rectangle 955">
                  <a:extLst>
                    <a:ext uri="{FF2B5EF4-FFF2-40B4-BE49-F238E27FC236}">
                      <a16:creationId xmlns:a16="http://schemas.microsoft.com/office/drawing/2014/main" id="{FC433BF5-02C8-F540-AE86-53BF56960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2" name="Group 956">
                  <a:extLst>
                    <a:ext uri="{FF2B5EF4-FFF2-40B4-BE49-F238E27FC236}">
                      <a16:creationId xmlns:a16="http://schemas.microsoft.com/office/drawing/2014/main" id="{969A0B36-D994-A24C-8329-146363A51C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37" name="AutoShape 957">
                    <a:extLst>
                      <a:ext uri="{FF2B5EF4-FFF2-40B4-BE49-F238E27FC236}">
                        <a16:creationId xmlns:a16="http://schemas.microsoft.com/office/drawing/2014/main" id="{75A7B329-681F-2B4A-8470-FC0231FE25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8" name="AutoShape 958">
                    <a:extLst>
                      <a:ext uri="{FF2B5EF4-FFF2-40B4-BE49-F238E27FC236}">
                        <a16:creationId xmlns:a16="http://schemas.microsoft.com/office/drawing/2014/main" id="{197CEF08-20F4-5741-AC2B-1EBB072FA5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3" name="Rectangle 959">
                  <a:extLst>
                    <a:ext uri="{FF2B5EF4-FFF2-40B4-BE49-F238E27FC236}">
                      <a16:creationId xmlns:a16="http://schemas.microsoft.com/office/drawing/2014/main" id="{775AA9F7-199B-ED4C-B422-5E1B766FBA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4" name="Group 960">
                  <a:extLst>
                    <a:ext uri="{FF2B5EF4-FFF2-40B4-BE49-F238E27FC236}">
                      <a16:creationId xmlns:a16="http://schemas.microsoft.com/office/drawing/2014/main" id="{4EED0C22-3BA6-E24F-B528-BF018CB34F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35" name="AutoShape 961">
                    <a:extLst>
                      <a:ext uri="{FF2B5EF4-FFF2-40B4-BE49-F238E27FC236}">
                        <a16:creationId xmlns:a16="http://schemas.microsoft.com/office/drawing/2014/main" id="{FE30D28F-02DD-D041-8551-45D9D2836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6" name="AutoShape 962">
                    <a:extLst>
                      <a:ext uri="{FF2B5EF4-FFF2-40B4-BE49-F238E27FC236}">
                        <a16:creationId xmlns:a16="http://schemas.microsoft.com/office/drawing/2014/main" id="{92F33680-18D6-7C4A-88C2-46C4FA3D08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5" name="Rectangle 963">
                  <a:extLst>
                    <a:ext uri="{FF2B5EF4-FFF2-40B4-BE49-F238E27FC236}">
                      <a16:creationId xmlns:a16="http://schemas.microsoft.com/office/drawing/2014/main" id="{A0014856-A5F8-544F-98BE-B1D6878A67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16" name="Rectangle 964">
                  <a:extLst>
                    <a:ext uri="{FF2B5EF4-FFF2-40B4-BE49-F238E27FC236}">
                      <a16:creationId xmlns:a16="http://schemas.microsoft.com/office/drawing/2014/main" id="{0E6FC61A-EACA-7D4E-9AA7-C7690D0936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7" name="Group 965">
                  <a:extLst>
                    <a:ext uri="{FF2B5EF4-FFF2-40B4-BE49-F238E27FC236}">
                      <a16:creationId xmlns:a16="http://schemas.microsoft.com/office/drawing/2014/main" id="{CF083CE2-2403-FD4E-8F7D-758E7F67FF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33" name="AutoShape 966">
                    <a:extLst>
                      <a:ext uri="{FF2B5EF4-FFF2-40B4-BE49-F238E27FC236}">
                        <a16:creationId xmlns:a16="http://schemas.microsoft.com/office/drawing/2014/main" id="{5ED8E2CD-DB59-0040-9493-378A5D7DF1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4" name="AutoShape 967">
                    <a:extLst>
                      <a:ext uri="{FF2B5EF4-FFF2-40B4-BE49-F238E27FC236}">
                        <a16:creationId xmlns:a16="http://schemas.microsoft.com/office/drawing/2014/main" id="{F249F021-1652-2041-9D37-82D9ADAF20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8" name="Freeform 968">
                  <a:extLst>
                    <a:ext uri="{FF2B5EF4-FFF2-40B4-BE49-F238E27FC236}">
                      <a16:creationId xmlns:a16="http://schemas.microsoft.com/office/drawing/2014/main" id="{2DA20985-B59E-DD4F-B452-9726DAD28D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219" name="Group 969">
                  <a:extLst>
                    <a:ext uri="{FF2B5EF4-FFF2-40B4-BE49-F238E27FC236}">
                      <a16:creationId xmlns:a16="http://schemas.microsoft.com/office/drawing/2014/main" id="{68489279-23CF-FB42-9AE3-CAB3A000B9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231" name="AutoShape 970">
                    <a:extLst>
                      <a:ext uri="{FF2B5EF4-FFF2-40B4-BE49-F238E27FC236}">
                        <a16:creationId xmlns:a16="http://schemas.microsoft.com/office/drawing/2014/main" id="{12532EDD-6029-FD41-90A0-EB4B9A3B8C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2" name="AutoShape 971">
                    <a:extLst>
                      <a:ext uri="{FF2B5EF4-FFF2-40B4-BE49-F238E27FC236}">
                        <a16:creationId xmlns:a16="http://schemas.microsoft.com/office/drawing/2014/main" id="{2ADE9625-767F-5247-8211-3638BECC98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20" name="Rectangle 972">
                  <a:extLst>
                    <a:ext uri="{FF2B5EF4-FFF2-40B4-BE49-F238E27FC236}">
                      <a16:creationId xmlns:a16="http://schemas.microsoft.com/office/drawing/2014/main" id="{71E52DA0-9A54-7744-90B9-E438CBE00C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1" name="Freeform 973">
                  <a:extLst>
                    <a:ext uri="{FF2B5EF4-FFF2-40B4-BE49-F238E27FC236}">
                      <a16:creationId xmlns:a16="http://schemas.microsoft.com/office/drawing/2014/main" id="{D950FAED-4EC6-7B4B-AFA5-CA2701F74D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2" name="Freeform 974">
                  <a:extLst>
                    <a:ext uri="{FF2B5EF4-FFF2-40B4-BE49-F238E27FC236}">
                      <a16:creationId xmlns:a16="http://schemas.microsoft.com/office/drawing/2014/main" id="{55AF3FE0-BBE4-A74C-A9EF-B8F3AA7A0D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3" name="Oval 975">
                  <a:extLst>
                    <a:ext uri="{FF2B5EF4-FFF2-40B4-BE49-F238E27FC236}">
                      <a16:creationId xmlns:a16="http://schemas.microsoft.com/office/drawing/2014/main" id="{AC808981-49D6-D840-800C-F21BB91061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4" name="Freeform 976">
                  <a:extLst>
                    <a:ext uri="{FF2B5EF4-FFF2-40B4-BE49-F238E27FC236}">
                      <a16:creationId xmlns:a16="http://schemas.microsoft.com/office/drawing/2014/main" id="{EBD04B6D-F8F6-FE45-BBD9-3CFFE7B287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5" name="AutoShape 977">
                  <a:extLst>
                    <a:ext uri="{FF2B5EF4-FFF2-40B4-BE49-F238E27FC236}">
                      <a16:creationId xmlns:a16="http://schemas.microsoft.com/office/drawing/2014/main" id="{EB968B78-CEDA-2949-925F-D6EE71A8ED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6" name="AutoShape 978">
                  <a:extLst>
                    <a:ext uri="{FF2B5EF4-FFF2-40B4-BE49-F238E27FC236}">
                      <a16:creationId xmlns:a16="http://schemas.microsoft.com/office/drawing/2014/main" id="{6127245D-2639-C841-ABBD-0A2EB8719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7" name="Oval 979">
                  <a:extLst>
                    <a:ext uri="{FF2B5EF4-FFF2-40B4-BE49-F238E27FC236}">
                      <a16:creationId xmlns:a16="http://schemas.microsoft.com/office/drawing/2014/main" id="{CBCE7727-73A7-814E-B244-E80EED405F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8" name="Oval 980">
                  <a:extLst>
                    <a:ext uri="{FF2B5EF4-FFF2-40B4-BE49-F238E27FC236}">
                      <a16:creationId xmlns:a16="http://schemas.microsoft.com/office/drawing/2014/main" id="{7A66ECF6-DDAE-2842-92B5-EA8F14A121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9" name="Oval 981">
                  <a:extLst>
                    <a:ext uri="{FF2B5EF4-FFF2-40B4-BE49-F238E27FC236}">
                      <a16:creationId xmlns:a16="http://schemas.microsoft.com/office/drawing/2014/main" id="{5A97568E-F028-FD44-8E47-C92EC6C01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30" name="Rectangle 982">
                  <a:extLst>
                    <a:ext uri="{FF2B5EF4-FFF2-40B4-BE49-F238E27FC236}">
                      <a16:creationId xmlns:a16="http://schemas.microsoft.com/office/drawing/2014/main" id="{A834B858-68E5-0D45-8391-2A0A996FA3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418A016B-3865-5C4A-BF54-A4D433F011BA}"/>
                  </a:ext>
                </a:extLst>
              </p:cNvPr>
              <p:cNvGrpSpPr/>
              <p:nvPr/>
            </p:nvGrpSpPr>
            <p:grpSpPr>
              <a:xfrm>
                <a:off x="7767607" y="4870841"/>
                <a:ext cx="2080029" cy="1260456"/>
                <a:chOff x="7767607" y="4870841"/>
                <a:chExt cx="2080029" cy="1260456"/>
              </a:xfrm>
            </p:grpSpPr>
            <p:grpSp>
              <p:nvGrpSpPr>
                <p:cNvPr id="44" name="Group 590">
                  <a:extLst>
                    <a:ext uri="{FF2B5EF4-FFF2-40B4-BE49-F238E27FC236}">
                      <a16:creationId xmlns:a16="http://schemas.microsoft.com/office/drawing/2014/main" id="{2648262B-E78D-1D4B-B3FD-3AE9CD5C32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974481" y="4870841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367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35FBE2DB-60A7-B340-A5BB-B3699CCC02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8" name="Freeform 592">
                    <a:extLst>
                      <a:ext uri="{FF2B5EF4-FFF2-40B4-BE49-F238E27FC236}">
                        <a16:creationId xmlns:a16="http://schemas.microsoft.com/office/drawing/2014/main" id="{0263E665-BF2A-2F4A-ADA8-20F44C3127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90" name="Group 1064">
                  <a:extLst>
                    <a:ext uri="{FF2B5EF4-FFF2-40B4-BE49-F238E27FC236}">
                      <a16:creationId xmlns:a16="http://schemas.microsoft.com/office/drawing/2014/main" id="{1E483C21-97F2-6C41-9217-2187E09B54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95307" y="5823489"/>
                  <a:ext cx="310186" cy="307808"/>
                  <a:chOff x="877" y="1008"/>
                  <a:chExt cx="2747" cy="2591"/>
                </a:xfrm>
              </p:grpSpPr>
              <p:pic>
                <p:nvPicPr>
                  <p:cNvPr id="146" name="Picture 1065" descr="antenna_stylized">
                    <a:extLst>
                      <a:ext uri="{FF2B5EF4-FFF2-40B4-BE49-F238E27FC236}">
                        <a16:creationId xmlns:a16="http://schemas.microsoft.com/office/drawing/2014/main" id="{EC1E8FF9-A5AB-904A-91B8-DF493826053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47" name="Picture 1066" descr="laptop_keyboard">
                    <a:extLst>
                      <a:ext uri="{FF2B5EF4-FFF2-40B4-BE49-F238E27FC236}">
                        <a16:creationId xmlns:a16="http://schemas.microsoft.com/office/drawing/2014/main" id="{71E89937-428E-3447-B221-C34E0D71AC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8" name="Freeform 1067">
                    <a:extLst>
                      <a:ext uri="{FF2B5EF4-FFF2-40B4-BE49-F238E27FC236}">
                        <a16:creationId xmlns:a16="http://schemas.microsoft.com/office/drawing/2014/main" id="{43C21467-3265-FC4F-AF31-44A0281634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pic>
                <p:nvPicPr>
                  <p:cNvPr id="149" name="Picture 1068" descr="screen">
                    <a:extLst>
                      <a:ext uri="{FF2B5EF4-FFF2-40B4-BE49-F238E27FC236}">
                        <a16:creationId xmlns:a16="http://schemas.microsoft.com/office/drawing/2014/main" id="{9868250A-D477-2944-B0F8-A7DE63DA46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50" name="Freeform 1069">
                    <a:extLst>
                      <a:ext uri="{FF2B5EF4-FFF2-40B4-BE49-F238E27FC236}">
                        <a16:creationId xmlns:a16="http://schemas.microsoft.com/office/drawing/2014/main" id="{A4015B9E-FE1F-594E-AFA2-A5277482EA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1" name="Freeform 1070">
                    <a:extLst>
                      <a:ext uri="{FF2B5EF4-FFF2-40B4-BE49-F238E27FC236}">
                        <a16:creationId xmlns:a16="http://schemas.microsoft.com/office/drawing/2014/main" id="{1D5AA9CA-3334-2341-A3C4-E983724886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2" name="Freeform 1071">
                    <a:extLst>
                      <a:ext uri="{FF2B5EF4-FFF2-40B4-BE49-F238E27FC236}">
                        <a16:creationId xmlns:a16="http://schemas.microsoft.com/office/drawing/2014/main" id="{408815EA-3342-2D4A-AB4D-6A6AD669E0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3" name="Freeform 1072">
                    <a:extLst>
                      <a:ext uri="{FF2B5EF4-FFF2-40B4-BE49-F238E27FC236}">
                        <a16:creationId xmlns:a16="http://schemas.microsoft.com/office/drawing/2014/main" id="{180DED07-429A-A242-A9E3-1BBEEAF42B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4" name="Freeform 1073">
                    <a:extLst>
                      <a:ext uri="{FF2B5EF4-FFF2-40B4-BE49-F238E27FC236}">
                        <a16:creationId xmlns:a16="http://schemas.microsoft.com/office/drawing/2014/main" id="{A86B5E1C-D4A7-804E-9345-DD2099CCF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5" name="Freeform 1074">
                    <a:extLst>
                      <a:ext uri="{FF2B5EF4-FFF2-40B4-BE49-F238E27FC236}">
                        <a16:creationId xmlns:a16="http://schemas.microsoft.com/office/drawing/2014/main" id="{278E44FF-9118-764F-B154-D54B6D0889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grpSp>
                <p:nvGrpSpPr>
                  <p:cNvPr id="156" name="Group 1075">
                    <a:extLst>
                      <a:ext uri="{FF2B5EF4-FFF2-40B4-BE49-F238E27FC236}">
                        <a16:creationId xmlns:a16="http://schemas.microsoft.com/office/drawing/2014/main" id="{B07A4D51-63EA-ED46-9283-3C066C8F805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163" name="Freeform 1076">
                      <a:extLst>
                        <a:ext uri="{FF2B5EF4-FFF2-40B4-BE49-F238E27FC236}">
                          <a16:creationId xmlns:a16="http://schemas.microsoft.com/office/drawing/2014/main" id="{362CE3DF-6498-9044-80D1-5B57C954BC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4" name="Freeform 1077">
                      <a:extLst>
                        <a:ext uri="{FF2B5EF4-FFF2-40B4-BE49-F238E27FC236}">
                          <a16:creationId xmlns:a16="http://schemas.microsoft.com/office/drawing/2014/main" id="{232B6CC8-39FA-8E41-89F9-D454D1953B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5" name="Freeform 1078">
                      <a:extLst>
                        <a:ext uri="{FF2B5EF4-FFF2-40B4-BE49-F238E27FC236}">
                          <a16:creationId xmlns:a16="http://schemas.microsoft.com/office/drawing/2014/main" id="{14BE6CD7-1B00-AE45-A0A2-B46139077D1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6" name="Freeform 1079">
                      <a:extLst>
                        <a:ext uri="{FF2B5EF4-FFF2-40B4-BE49-F238E27FC236}">
                          <a16:creationId xmlns:a16="http://schemas.microsoft.com/office/drawing/2014/main" id="{17D2993A-DA09-154C-81CE-F00D6DF0DB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7" name="Freeform 1080">
                      <a:extLst>
                        <a:ext uri="{FF2B5EF4-FFF2-40B4-BE49-F238E27FC236}">
                          <a16:creationId xmlns:a16="http://schemas.microsoft.com/office/drawing/2014/main" id="{AD580132-3A72-CF47-B834-B58CA201F7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8" name="Freeform 1081">
                      <a:extLst>
                        <a:ext uri="{FF2B5EF4-FFF2-40B4-BE49-F238E27FC236}">
                          <a16:creationId xmlns:a16="http://schemas.microsoft.com/office/drawing/2014/main" id="{E900C928-6E45-6449-A6C9-3DBE801B01A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157" name="Freeform 1082">
                    <a:extLst>
                      <a:ext uri="{FF2B5EF4-FFF2-40B4-BE49-F238E27FC236}">
                        <a16:creationId xmlns:a16="http://schemas.microsoft.com/office/drawing/2014/main" id="{1ECD1A08-63F7-2B4E-84E4-3FA628039E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8" name="Freeform 1083">
                    <a:extLst>
                      <a:ext uri="{FF2B5EF4-FFF2-40B4-BE49-F238E27FC236}">
                        <a16:creationId xmlns:a16="http://schemas.microsoft.com/office/drawing/2014/main" id="{E0CE0778-AA7C-994B-8AC5-676F1A8254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9" name="Freeform 1084">
                    <a:extLst>
                      <a:ext uri="{FF2B5EF4-FFF2-40B4-BE49-F238E27FC236}">
                        <a16:creationId xmlns:a16="http://schemas.microsoft.com/office/drawing/2014/main" id="{D2A296F6-56E0-0141-8E63-F209F1106F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60" name="Freeform 1085">
                    <a:extLst>
                      <a:ext uri="{FF2B5EF4-FFF2-40B4-BE49-F238E27FC236}">
                        <a16:creationId xmlns:a16="http://schemas.microsoft.com/office/drawing/2014/main" id="{06824F88-EE84-D347-A023-F053DA4B2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61" name="Freeform 1086">
                    <a:extLst>
                      <a:ext uri="{FF2B5EF4-FFF2-40B4-BE49-F238E27FC236}">
                        <a16:creationId xmlns:a16="http://schemas.microsoft.com/office/drawing/2014/main" id="{36F4BB90-D696-0945-AC5D-7CBFD97A96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62" name="Freeform 1087">
                    <a:extLst>
                      <a:ext uri="{FF2B5EF4-FFF2-40B4-BE49-F238E27FC236}">
                        <a16:creationId xmlns:a16="http://schemas.microsoft.com/office/drawing/2014/main" id="{9FC45AEE-F94E-2C41-BB56-2055DE618B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487" name="Group 590">
                  <a:extLst>
                    <a:ext uri="{FF2B5EF4-FFF2-40B4-BE49-F238E27FC236}">
                      <a16:creationId xmlns:a16="http://schemas.microsoft.com/office/drawing/2014/main" id="{B2AAF0C3-BD73-634D-B492-B7CCF9735E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767607" y="525174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88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1B000E5D-AA79-9741-93EF-69776E79DC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89" name="Freeform 592">
                    <a:extLst>
                      <a:ext uri="{FF2B5EF4-FFF2-40B4-BE49-F238E27FC236}">
                        <a16:creationId xmlns:a16="http://schemas.microsoft.com/office/drawing/2014/main" id="{E285DBFE-A1C0-DE49-94FA-3F8D49F9AA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490" name="Group 590">
                  <a:extLst>
                    <a:ext uri="{FF2B5EF4-FFF2-40B4-BE49-F238E27FC236}">
                      <a16:creationId xmlns:a16="http://schemas.microsoft.com/office/drawing/2014/main" id="{A66A00B8-C906-204A-9EA8-BF8007089A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147535" y="5475337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1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D26BE9F-5A6F-194D-95F5-9A26085A8B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2" name="Freeform 592">
                    <a:extLst>
                      <a:ext uri="{FF2B5EF4-FFF2-40B4-BE49-F238E27FC236}">
                        <a16:creationId xmlns:a16="http://schemas.microsoft.com/office/drawing/2014/main" id="{F940FA7C-0178-FC42-989D-133C7D3EF0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493" name="Group 590">
                  <a:extLst>
                    <a:ext uri="{FF2B5EF4-FFF2-40B4-BE49-F238E27FC236}">
                      <a16:creationId xmlns:a16="http://schemas.microsoft.com/office/drawing/2014/main" id="{AADF67FB-3BE7-EF42-B8A5-B005B50693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8545760" y="5496810"/>
                  <a:ext cx="345630" cy="320302"/>
                  <a:chOff x="2839" y="3501"/>
                  <a:chExt cx="755" cy="803"/>
                </a:xfrm>
              </p:grpSpPr>
              <p:pic>
                <p:nvPicPr>
                  <p:cNvPr id="494" name="Picture 591" descr="desktop_computer_stylized_medium">
                    <a:extLst>
                      <a:ext uri="{FF2B5EF4-FFF2-40B4-BE49-F238E27FC236}">
                        <a16:creationId xmlns:a16="http://schemas.microsoft.com/office/drawing/2014/main" id="{0BBC0FBB-DA3F-874A-8EBE-B51C772E06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5" name="Freeform 592">
                    <a:extLst>
                      <a:ext uri="{FF2B5EF4-FFF2-40B4-BE49-F238E27FC236}">
                        <a16:creationId xmlns:a16="http://schemas.microsoft.com/office/drawing/2014/main" id="{A9932DBD-03D1-3E48-AE83-712DE720FE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16" y="3578"/>
                    <a:ext cx="356" cy="368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300 w 356"/>
                      <a:gd name="T3" fmla="*/ 14 h 368"/>
                      <a:gd name="T4" fmla="*/ 356 w 356"/>
                      <a:gd name="T5" fmla="*/ 294 h 368"/>
                      <a:gd name="T6" fmla="*/ 78 w 356"/>
                      <a:gd name="T7" fmla="*/ 368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6"/>
                      <a:gd name="T16" fmla="*/ 0 h 368"/>
                      <a:gd name="T17" fmla="*/ 356 w 356"/>
                      <a:gd name="T18" fmla="*/ 368 h 36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496" name="Group 1064">
                  <a:extLst>
                    <a:ext uri="{FF2B5EF4-FFF2-40B4-BE49-F238E27FC236}">
                      <a16:creationId xmlns:a16="http://schemas.microsoft.com/office/drawing/2014/main" id="{FC2552CF-9AC0-3243-8999-6808B911C7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528372" y="5765818"/>
                  <a:ext cx="319264" cy="253379"/>
                  <a:chOff x="877" y="1008"/>
                  <a:chExt cx="2747" cy="2591"/>
                </a:xfrm>
              </p:grpSpPr>
              <p:pic>
                <p:nvPicPr>
                  <p:cNvPr id="497" name="Picture 1065" descr="antenna_stylized">
                    <a:extLst>
                      <a:ext uri="{FF2B5EF4-FFF2-40B4-BE49-F238E27FC236}">
                        <a16:creationId xmlns:a16="http://schemas.microsoft.com/office/drawing/2014/main" id="{87938519-94DB-D545-A29A-7EDE5E412B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98" name="Picture 1066" descr="laptop_keyboard">
                    <a:extLst>
                      <a:ext uri="{FF2B5EF4-FFF2-40B4-BE49-F238E27FC236}">
                        <a16:creationId xmlns:a16="http://schemas.microsoft.com/office/drawing/2014/main" id="{2D71707C-83CA-1C4B-8508-67E56E2ADD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9" name="Freeform 1067">
                    <a:extLst>
                      <a:ext uri="{FF2B5EF4-FFF2-40B4-BE49-F238E27FC236}">
                        <a16:creationId xmlns:a16="http://schemas.microsoft.com/office/drawing/2014/main" id="{73F0FEB4-8393-CC4E-8318-ED16B301B6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3" y="1603"/>
                    <a:ext cx="1807" cy="1322"/>
                  </a:xfrm>
                  <a:custGeom>
                    <a:avLst/>
                    <a:gdLst>
                      <a:gd name="T0" fmla="*/ 1 w 2982"/>
                      <a:gd name="T1" fmla="*/ 0 h 2442"/>
                      <a:gd name="T2" fmla="*/ 0 w 2982"/>
                      <a:gd name="T3" fmla="*/ 1 h 2442"/>
                      <a:gd name="T4" fmla="*/ 2 w 2982"/>
                      <a:gd name="T5" fmla="*/ 1 h 2442"/>
                      <a:gd name="T6" fmla="*/ 2 w 2982"/>
                      <a:gd name="T7" fmla="*/ 1 h 2442"/>
                      <a:gd name="T8" fmla="*/ 1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pic>
                <p:nvPicPr>
                  <p:cNvPr id="500" name="Picture 1068" descr="screen">
                    <a:extLst>
                      <a:ext uri="{FF2B5EF4-FFF2-40B4-BE49-F238E27FC236}">
                        <a16:creationId xmlns:a16="http://schemas.microsoft.com/office/drawing/2014/main" id="{7FE7C88C-9EAD-8349-A46B-E909AEA657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501" name="Freeform 1069">
                    <a:extLst>
                      <a:ext uri="{FF2B5EF4-FFF2-40B4-BE49-F238E27FC236}">
                        <a16:creationId xmlns:a16="http://schemas.microsoft.com/office/drawing/2014/main" id="{0DBCF6AD-8352-3C40-B68E-0383519D20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82" y="1564"/>
                    <a:ext cx="1531" cy="246"/>
                  </a:xfrm>
                  <a:custGeom>
                    <a:avLst/>
                    <a:gdLst>
                      <a:gd name="T0" fmla="*/ 1 w 2528"/>
                      <a:gd name="T1" fmla="*/ 0 h 455"/>
                      <a:gd name="T2" fmla="*/ 2 w 2528"/>
                      <a:gd name="T3" fmla="*/ 1 h 455"/>
                      <a:gd name="T4" fmla="*/ 2 w 2528"/>
                      <a:gd name="T5" fmla="*/ 1 h 455"/>
                      <a:gd name="T6" fmla="*/ 0 w 2528"/>
                      <a:gd name="T7" fmla="*/ 1 h 455"/>
                      <a:gd name="T8" fmla="*/ 1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2" name="Freeform 1070">
                    <a:extLst>
                      <a:ext uri="{FF2B5EF4-FFF2-40B4-BE49-F238E27FC236}">
                        <a16:creationId xmlns:a16="http://schemas.microsoft.com/office/drawing/2014/main" id="{3C23673E-599F-5241-B844-C8F96A051D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7" y="1562"/>
                    <a:ext cx="425" cy="1024"/>
                  </a:xfrm>
                  <a:custGeom>
                    <a:avLst/>
                    <a:gdLst>
                      <a:gd name="T0" fmla="*/ 1 w 702"/>
                      <a:gd name="T1" fmla="*/ 0 h 1893"/>
                      <a:gd name="T2" fmla="*/ 0 w 702"/>
                      <a:gd name="T3" fmla="*/ 1 h 1893"/>
                      <a:gd name="T4" fmla="*/ 1 w 702"/>
                      <a:gd name="T5" fmla="*/ 1 h 1893"/>
                      <a:gd name="T6" fmla="*/ 1 w 702"/>
                      <a:gd name="T7" fmla="*/ 1 h 1893"/>
                      <a:gd name="T8" fmla="*/ 1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3" name="Freeform 1071">
                    <a:extLst>
                      <a:ext uri="{FF2B5EF4-FFF2-40B4-BE49-F238E27FC236}">
                        <a16:creationId xmlns:a16="http://schemas.microsoft.com/office/drawing/2014/main" id="{4D502A0C-8868-2C4E-B6B7-F46718640A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4" y="1745"/>
                    <a:ext cx="458" cy="1182"/>
                  </a:xfrm>
                  <a:custGeom>
                    <a:avLst/>
                    <a:gdLst>
                      <a:gd name="T0" fmla="*/ 1 w 756"/>
                      <a:gd name="T1" fmla="*/ 0 h 2184"/>
                      <a:gd name="T2" fmla="*/ 1 w 756"/>
                      <a:gd name="T3" fmla="*/ 1 h 2184"/>
                      <a:gd name="T4" fmla="*/ 0 w 756"/>
                      <a:gd name="T5" fmla="*/ 1 h 2184"/>
                      <a:gd name="T6" fmla="*/ 1 w 756"/>
                      <a:gd name="T7" fmla="*/ 1 h 2184"/>
                      <a:gd name="T8" fmla="*/ 1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4" name="Freeform 1072">
                    <a:extLst>
                      <a:ext uri="{FF2B5EF4-FFF2-40B4-BE49-F238E27FC236}">
                        <a16:creationId xmlns:a16="http://schemas.microsoft.com/office/drawing/2014/main" id="{154DEECF-C451-B140-A650-9DB9DCC417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2" y="2534"/>
                    <a:ext cx="1680" cy="399"/>
                  </a:xfrm>
                  <a:custGeom>
                    <a:avLst/>
                    <a:gdLst>
                      <a:gd name="T0" fmla="*/ 1 w 2773"/>
                      <a:gd name="T1" fmla="*/ 0 h 738"/>
                      <a:gd name="T2" fmla="*/ 0 w 2773"/>
                      <a:gd name="T3" fmla="*/ 1 h 738"/>
                      <a:gd name="T4" fmla="*/ 2 w 2773"/>
                      <a:gd name="T5" fmla="*/ 1 h 738"/>
                      <a:gd name="T6" fmla="*/ 2 w 2773"/>
                      <a:gd name="T7" fmla="*/ 1 h 738"/>
                      <a:gd name="T8" fmla="*/ 1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5" name="Freeform 1073">
                    <a:extLst>
                      <a:ext uri="{FF2B5EF4-FFF2-40B4-BE49-F238E27FC236}">
                        <a16:creationId xmlns:a16="http://schemas.microsoft.com/office/drawing/2014/main" id="{61C09639-BDA6-1848-86B4-033F9F9979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95" y="1755"/>
                    <a:ext cx="429" cy="1187"/>
                  </a:xfrm>
                  <a:custGeom>
                    <a:avLst/>
                    <a:gdLst>
                      <a:gd name="T0" fmla="*/ 2 w 637"/>
                      <a:gd name="T1" fmla="*/ 0 h 1659"/>
                      <a:gd name="T2" fmla="*/ 2 w 637"/>
                      <a:gd name="T3" fmla="*/ 0 h 1659"/>
                      <a:gd name="T4" fmla="*/ 1 w 637"/>
                      <a:gd name="T5" fmla="*/ 15 h 1659"/>
                      <a:gd name="T6" fmla="*/ 0 w 637"/>
                      <a:gd name="T7" fmla="*/ 15 h 1659"/>
                      <a:gd name="T8" fmla="*/ 2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6" name="Freeform 1074">
                    <a:extLst>
                      <a:ext uri="{FF2B5EF4-FFF2-40B4-BE49-F238E27FC236}">
                        <a16:creationId xmlns:a16="http://schemas.microsoft.com/office/drawing/2014/main" id="{BBF9A35C-4B4A-604C-BCA3-20BC6C3D2D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4" y="2587"/>
                    <a:ext cx="1494" cy="394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1 w 2216"/>
                      <a:gd name="T3" fmla="*/ 1 h 550"/>
                      <a:gd name="T4" fmla="*/ 9 w 2216"/>
                      <a:gd name="T5" fmla="*/ 5 h 550"/>
                      <a:gd name="T6" fmla="*/ 9 w 2216"/>
                      <a:gd name="T7" fmla="*/ 4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grpSp>
                <p:nvGrpSpPr>
                  <p:cNvPr id="507" name="Group 1075">
                    <a:extLst>
                      <a:ext uri="{FF2B5EF4-FFF2-40B4-BE49-F238E27FC236}">
                        <a16:creationId xmlns:a16="http://schemas.microsoft.com/office/drawing/2014/main" id="{C228B10E-0BB1-8D40-9DB1-545E285C760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514" name="Freeform 1076">
                      <a:extLst>
                        <a:ext uri="{FF2B5EF4-FFF2-40B4-BE49-F238E27FC236}">
                          <a16:creationId xmlns:a16="http://schemas.microsoft.com/office/drawing/2014/main" id="{DBE93115-3362-AE4D-A30A-337520C7391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5" name="Freeform 1077">
                      <a:extLst>
                        <a:ext uri="{FF2B5EF4-FFF2-40B4-BE49-F238E27FC236}">
                          <a16:creationId xmlns:a16="http://schemas.microsoft.com/office/drawing/2014/main" id="{E980EACA-94CF-194A-AC7A-1415DBB4CA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6" name="Freeform 1078">
                      <a:extLst>
                        <a:ext uri="{FF2B5EF4-FFF2-40B4-BE49-F238E27FC236}">
                          <a16:creationId xmlns:a16="http://schemas.microsoft.com/office/drawing/2014/main" id="{67C8CECC-A4D3-D543-A1C2-92A3DDD6045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7" name="Freeform 1079">
                      <a:extLst>
                        <a:ext uri="{FF2B5EF4-FFF2-40B4-BE49-F238E27FC236}">
                          <a16:creationId xmlns:a16="http://schemas.microsoft.com/office/drawing/2014/main" id="{DF7F90DA-E9FF-E64E-979A-F2C4CF6F27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8" name="Freeform 1080">
                      <a:extLst>
                        <a:ext uri="{FF2B5EF4-FFF2-40B4-BE49-F238E27FC236}">
                          <a16:creationId xmlns:a16="http://schemas.microsoft.com/office/drawing/2014/main" id="{1FB7CFF5-5312-6B45-B1C9-1E8019D9AB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9" name="Freeform 1081">
                      <a:extLst>
                        <a:ext uri="{FF2B5EF4-FFF2-40B4-BE49-F238E27FC236}">
                          <a16:creationId xmlns:a16="http://schemas.microsoft.com/office/drawing/2014/main" id="{F6743163-40E8-634F-BDA5-FD850E9C93C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508" name="Freeform 1082">
                    <a:extLst>
                      <a:ext uri="{FF2B5EF4-FFF2-40B4-BE49-F238E27FC236}">
                        <a16:creationId xmlns:a16="http://schemas.microsoft.com/office/drawing/2014/main" id="{5C688E93-8024-AF4A-9FAE-F872353A70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77" y="3043"/>
                    <a:ext cx="614" cy="514"/>
                  </a:xfrm>
                  <a:custGeom>
                    <a:avLst/>
                    <a:gdLst>
                      <a:gd name="T0" fmla="*/ 1 w 990"/>
                      <a:gd name="T1" fmla="*/ 2 h 792"/>
                      <a:gd name="T2" fmla="*/ 1 w 990"/>
                      <a:gd name="T3" fmla="*/ 0 h 792"/>
                      <a:gd name="T4" fmla="*/ 1 w 990"/>
                      <a:gd name="T5" fmla="*/ 1 h 792"/>
                      <a:gd name="T6" fmla="*/ 0 w 990"/>
                      <a:gd name="T7" fmla="*/ 2 h 792"/>
                      <a:gd name="T8" fmla="*/ 1 w 990"/>
                      <a:gd name="T9" fmla="*/ 2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09" name="Freeform 1083">
                    <a:extLst>
                      <a:ext uri="{FF2B5EF4-FFF2-40B4-BE49-F238E27FC236}">
                        <a16:creationId xmlns:a16="http://schemas.microsoft.com/office/drawing/2014/main" id="{E2D8B864-6DD1-D042-9409-8862ACC1AA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0" y="3084"/>
                    <a:ext cx="1571" cy="469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4 w 2532"/>
                      <a:gd name="T5" fmla="*/ 2 h 723"/>
                      <a:gd name="T6" fmla="*/ 4 w 2532"/>
                      <a:gd name="T7" fmla="*/ 2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0" name="Freeform 1084">
                    <a:extLst>
                      <a:ext uri="{FF2B5EF4-FFF2-40B4-BE49-F238E27FC236}">
                        <a16:creationId xmlns:a16="http://schemas.microsoft.com/office/drawing/2014/main" id="{CC7A3F9E-B0BC-2945-B124-91C53102EA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1" y="2998"/>
                    <a:ext cx="17" cy="95"/>
                  </a:xfrm>
                  <a:custGeom>
                    <a:avLst/>
                    <a:gdLst>
                      <a:gd name="T0" fmla="*/ 1 w 26"/>
                      <a:gd name="T1" fmla="*/ 1 h 147"/>
                      <a:gd name="T2" fmla="*/ 1 w 26"/>
                      <a:gd name="T3" fmla="*/ 1 h 147"/>
                      <a:gd name="T4" fmla="*/ 0 w 26"/>
                      <a:gd name="T5" fmla="*/ 1 h 147"/>
                      <a:gd name="T6" fmla="*/ 1 w 26"/>
                      <a:gd name="T7" fmla="*/ 0 h 147"/>
                      <a:gd name="T8" fmla="*/ 1 w 26"/>
                      <a:gd name="T9" fmla="*/ 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1" name="Freeform 1085">
                    <a:extLst>
                      <a:ext uri="{FF2B5EF4-FFF2-40B4-BE49-F238E27FC236}">
                        <a16:creationId xmlns:a16="http://schemas.microsoft.com/office/drawing/2014/main" id="{B8E20EA9-88B9-0A42-A470-7AF9E88105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12" y="2611"/>
                    <a:ext cx="730" cy="393"/>
                  </a:xfrm>
                  <a:custGeom>
                    <a:avLst/>
                    <a:gdLst>
                      <a:gd name="T0" fmla="*/ 1 w 1176"/>
                      <a:gd name="T1" fmla="*/ 0 h 606"/>
                      <a:gd name="T2" fmla="*/ 0 w 1176"/>
                      <a:gd name="T3" fmla="*/ 1 h 606"/>
                      <a:gd name="T4" fmla="*/ 1 w 1176"/>
                      <a:gd name="T5" fmla="*/ 1 h 606"/>
                      <a:gd name="T6" fmla="*/ 1 w 1176"/>
                      <a:gd name="T7" fmla="*/ 1 h 606"/>
                      <a:gd name="T8" fmla="*/ 1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2" name="Freeform 1086">
                    <a:extLst>
                      <a:ext uri="{FF2B5EF4-FFF2-40B4-BE49-F238E27FC236}">
                        <a16:creationId xmlns:a16="http://schemas.microsoft.com/office/drawing/2014/main" id="{A9D04135-B045-A743-95D7-CA5EF36EE7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1" y="3018"/>
                    <a:ext cx="1490" cy="451"/>
                  </a:xfrm>
                  <a:custGeom>
                    <a:avLst/>
                    <a:gdLst>
                      <a:gd name="T0" fmla="*/ 1 w 2532"/>
                      <a:gd name="T1" fmla="*/ 0 h 723"/>
                      <a:gd name="T2" fmla="*/ 1 w 2532"/>
                      <a:gd name="T3" fmla="*/ 0 h 723"/>
                      <a:gd name="T4" fmla="*/ 1 w 2532"/>
                      <a:gd name="T5" fmla="*/ 1 h 723"/>
                      <a:gd name="T6" fmla="*/ 1 w 2532"/>
                      <a:gd name="T7" fmla="*/ 1 h 723"/>
                      <a:gd name="T8" fmla="*/ 0 w 2532"/>
                      <a:gd name="T9" fmla="*/ 1 h 723"/>
                      <a:gd name="T10" fmla="*/ 1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13" name="Freeform 1087">
                    <a:extLst>
                      <a:ext uri="{FF2B5EF4-FFF2-40B4-BE49-F238E27FC236}">
                        <a16:creationId xmlns:a16="http://schemas.microsoft.com/office/drawing/2014/main" id="{C0583F57-71B7-B142-BC2A-15444A0CF4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2549" y="2986"/>
                    <a:ext cx="608" cy="467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2 h 723"/>
                      <a:gd name="T6" fmla="*/ 0 w 2532"/>
                      <a:gd name="T7" fmla="*/ 2 h 723"/>
                      <a:gd name="T8" fmla="*/ 0 w 2532"/>
                      <a:gd name="T9" fmla="*/ 1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72" name="Group 983">
                <a:extLst>
                  <a:ext uri="{FF2B5EF4-FFF2-40B4-BE49-F238E27FC236}">
                    <a16:creationId xmlns:a16="http://schemas.microsoft.com/office/drawing/2014/main" id="{105B6396-94AE-3641-98AD-7B23024BF3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11503" y="5607068"/>
                <a:ext cx="171450" cy="348944"/>
                <a:chOff x="4140" y="429"/>
                <a:chExt cx="1425" cy="2396"/>
              </a:xfrm>
            </p:grpSpPr>
            <p:sp>
              <p:nvSpPr>
                <p:cNvPr id="175" name="Freeform 984">
                  <a:extLst>
                    <a:ext uri="{FF2B5EF4-FFF2-40B4-BE49-F238E27FC236}">
                      <a16:creationId xmlns:a16="http://schemas.microsoft.com/office/drawing/2014/main" id="{69921432-2526-D74B-B1B3-EF4990D573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6" name="Rectangle 985">
                  <a:extLst>
                    <a:ext uri="{FF2B5EF4-FFF2-40B4-BE49-F238E27FC236}">
                      <a16:creationId xmlns:a16="http://schemas.microsoft.com/office/drawing/2014/main" id="{372674DE-08A1-7340-A835-CB738EF1A6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7" name="Freeform 986">
                  <a:extLst>
                    <a:ext uri="{FF2B5EF4-FFF2-40B4-BE49-F238E27FC236}">
                      <a16:creationId xmlns:a16="http://schemas.microsoft.com/office/drawing/2014/main" id="{210AB56E-8E3A-464C-BA90-E5EE13DE1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8" name="Freeform 987">
                  <a:extLst>
                    <a:ext uri="{FF2B5EF4-FFF2-40B4-BE49-F238E27FC236}">
                      <a16:creationId xmlns:a16="http://schemas.microsoft.com/office/drawing/2014/main" id="{4B6304D8-37E4-9743-9663-D2140A337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9" name="Rectangle 988">
                  <a:extLst>
                    <a:ext uri="{FF2B5EF4-FFF2-40B4-BE49-F238E27FC236}">
                      <a16:creationId xmlns:a16="http://schemas.microsoft.com/office/drawing/2014/main" id="{01DA0D94-4858-4748-835A-0A295C76D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0" name="Group 989">
                  <a:extLst>
                    <a:ext uri="{FF2B5EF4-FFF2-40B4-BE49-F238E27FC236}">
                      <a16:creationId xmlns:a16="http://schemas.microsoft.com/office/drawing/2014/main" id="{653C7E87-1F7F-B94B-970F-8043BE6AD4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205" name="AutoShape 990">
                    <a:extLst>
                      <a:ext uri="{FF2B5EF4-FFF2-40B4-BE49-F238E27FC236}">
                        <a16:creationId xmlns:a16="http://schemas.microsoft.com/office/drawing/2014/main" id="{9E8BF054-B12E-C746-9DCC-FFC0FBE117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6" name="AutoShape 991">
                    <a:extLst>
                      <a:ext uri="{FF2B5EF4-FFF2-40B4-BE49-F238E27FC236}">
                        <a16:creationId xmlns:a16="http://schemas.microsoft.com/office/drawing/2014/main" id="{60A26098-3AC3-5F48-AF12-0376133BA2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1" name="Rectangle 992">
                  <a:extLst>
                    <a:ext uri="{FF2B5EF4-FFF2-40B4-BE49-F238E27FC236}">
                      <a16:creationId xmlns:a16="http://schemas.microsoft.com/office/drawing/2014/main" id="{AB0AE9A0-AEC6-B542-BAA1-AD6A9E2574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2" name="Group 993">
                  <a:extLst>
                    <a:ext uri="{FF2B5EF4-FFF2-40B4-BE49-F238E27FC236}">
                      <a16:creationId xmlns:a16="http://schemas.microsoft.com/office/drawing/2014/main" id="{2E23BBDE-93A3-014A-8AD9-509F2B13331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203" name="AutoShape 994">
                    <a:extLst>
                      <a:ext uri="{FF2B5EF4-FFF2-40B4-BE49-F238E27FC236}">
                        <a16:creationId xmlns:a16="http://schemas.microsoft.com/office/drawing/2014/main" id="{CF10A6D2-6E36-BA46-8AB3-2A153E9ECE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" name="AutoShape 995">
                    <a:extLst>
                      <a:ext uri="{FF2B5EF4-FFF2-40B4-BE49-F238E27FC236}">
                        <a16:creationId xmlns:a16="http://schemas.microsoft.com/office/drawing/2014/main" id="{964D14B2-2639-5A46-B2D5-48A8B0C319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3" name="Rectangle 996">
                  <a:extLst>
                    <a:ext uri="{FF2B5EF4-FFF2-40B4-BE49-F238E27FC236}">
                      <a16:creationId xmlns:a16="http://schemas.microsoft.com/office/drawing/2014/main" id="{426E7337-36DD-B64A-88F7-00D5A742F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4" name="Rectangle 997">
                  <a:extLst>
                    <a:ext uri="{FF2B5EF4-FFF2-40B4-BE49-F238E27FC236}">
                      <a16:creationId xmlns:a16="http://schemas.microsoft.com/office/drawing/2014/main" id="{BE4D7353-7D2D-9F42-8A6A-65BAA6259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85" name="Group 998">
                  <a:extLst>
                    <a:ext uri="{FF2B5EF4-FFF2-40B4-BE49-F238E27FC236}">
                      <a16:creationId xmlns:a16="http://schemas.microsoft.com/office/drawing/2014/main" id="{10644FFB-BF70-614B-94F5-58CB99D12E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201" name="AutoShape 999">
                    <a:extLst>
                      <a:ext uri="{FF2B5EF4-FFF2-40B4-BE49-F238E27FC236}">
                        <a16:creationId xmlns:a16="http://schemas.microsoft.com/office/drawing/2014/main" id="{2EEDFBCE-8402-0442-A96B-A6412C51C6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2" name="AutoShape 1000">
                    <a:extLst>
                      <a:ext uri="{FF2B5EF4-FFF2-40B4-BE49-F238E27FC236}">
                        <a16:creationId xmlns:a16="http://schemas.microsoft.com/office/drawing/2014/main" id="{5BBF678C-8365-374C-8592-2F40109183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6" name="Freeform 1001">
                  <a:extLst>
                    <a:ext uri="{FF2B5EF4-FFF2-40B4-BE49-F238E27FC236}">
                      <a16:creationId xmlns:a16="http://schemas.microsoft.com/office/drawing/2014/main" id="{43320BBC-6D3F-CE4C-AE57-EE45F3319F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grpSp>
              <p:nvGrpSpPr>
                <p:cNvPr id="187" name="Group 1002">
                  <a:extLst>
                    <a:ext uri="{FF2B5EF4-FFF2-40B4-BE49-F238E27FC236}">
                      <a16:creationId xmlns:a16="http://schemas.microsoft.com/office/drawing/2014/main" id="{4ED748C4-471F-B74E-9328-2437DB94B8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99" name="AutoShape 1003">
                    <a:extLst>
                      <a:ext uri="{FF2B5EF4-FFF2-40B4-BE49-F238E27FC236}">
                        <a16:creationId xmlns:a16="http://schemas.microsoft.com/office/drawing/2014/main" id="{DE163CA4-FABE-9B4C-973B-7160FB0CA8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0" name="AutoShape 1004">
                    <a:extLst>
                      <a:ext uri="{FF2B5EF4-FFF2-40B4-BE49-F238E27FC236}">
                        <a16:creationId xmlns:a16="http://schemas.microsoft.com/office/drawing/2014/main" id="{D50A283A-2FFB-A24F-A406-2910EEA8C4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 dirty="0"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8" name="Rectangle 1005">
                  <a:extLst>
                    <a:ext uri="{FF2B5EF4-FFF2-40B4-BE49-F238E27FC236}">
                      <a16:creationId xmlns:a16="http://schemas.microsoft.com/office/drawing/2014/main" id="{42659E43-E287-8942-BD23-94141CB4BE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9" name="Freeform 1006">
                  <a:extLst>
                    <a:ext uri="{FF2B5EF4-FFF2-40B4-BE49-F238E27FC236}">
                      <a16:creationId xmlns:a16="http://schemas.microsoft.com/office/drawing/2014/main" id="{48DEF8E3-26E3-0E48-88EA-BAB435AE51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0" name="Freeform 1007">
                  <a:extLst>
                    <a:ext uri="{FF2B5EF4-FFF2-40B4-BE49-F238E27FC236}">
                      <a16:creationId xmlns:a16="http://schemas.microsoft.com/office/drawing/2014/main" id="{7869EB64-11F6-624E-9B28-6986DD9D0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1" name="Oval 1008">
                  <a:extLst>
                    <a:ext uri="{FF2B5EF4-FFF2-40B4-BE49-F238E27FC236}">
                      <a16:creationId xmlns:a16="http://schemas.microsoft.com/office/drawing/2014/main" id="{322E0F0C-40A1-7E43-B9BC-A271C6411E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2" name="Freeform 1009">
                  <a:extLst>
                    <a:ext uri="{FF2B5EF4-FFF2-40B4-BE49-F238E27FC236}">
                      <a16:creationId xmlns:a16="http://schemas.microsoft.com/office/drawing/2014/main" id="{2C34A91D-8DF1-DE40-8F88-B7AB2BE63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3" name="AutoShape 1010">
                  <a:extLst>
                    <a:ext uri="{FF2B5EF4-FFF2-40B4-BE49-F238E27FC236}">
                      <a16:creationId xmlns:a16="http://schemas.microsoft.com/office/drawing/2014/main" id="{C10585A3-5046-F44C-A720-1B5360D1A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4" name="AutoShape 1011">
                  <a:extLst>
                    <a:ext uri="{FF2B5EF4-FFF2-40B4-BE49-F238E27FC236}">
                      <a16:creationId xmlns:a16="http://schemas.microsoft.com/office/drawing/2014/main" id="{0F1CC371-A8A5-1146-9D54-06BA5783B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5" name="Oval 1012">
                  <a:extLst>
                    <a:ext uri="{FF2B5EF4-FFF2-40B4-BE49-F238E27FC236}">
                      <a16:creationId xmlns:a16="http://schemas.microsoft.com/office/drawing/2014/main" id="{165ACFDB-EB0A-EF4A-A53B-E952BF38B2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6" name="Oval 1013">
                  <a:extLst>
                    <a:ext uri="{FF2B5EF4-FFF2-40B4-BE49-F238E27FC236}">
                      <a16:creationId xmlns:a16="http://schemas.microsoft.com/office/drawing/2014/main" id="{8E1C86F1-E8A5-AB43-9FBE-05329F11F8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800" dirty="0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7" name="Oval 1014">
                  <a:extLst>
                    <a:ext uri="{FF2B5EF4-FFF2-40B4-BE49-F238E27FC236}">
                      <a16:creationId xmlns:a16="http://schemas.microsoft.com/office/drawing/2014/main" id="{0C189499-8A09-3E4B-B216-1DBC5D3CDC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8" name="Rectangle 1015">
                  <a:extLst>
                    <a:ext uri="{FF2B5EF4-FFF2-40B4-BE49-F238E27FC236}">
                      <a16:creationId xmlns:a16="http://schemas.microsoft.com/office/drawing/2014/main" id="{F801E0C5-03DC-4947-89BB-24F841D73C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 dirty="0">
                    <a:latin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036990DA-17DD-924D-9A43-4A9775E07569}"/>
              </a:ext>
            </a:extLst>
          </p:cNvPr>
          <p:cNvGrpSpPr/>
          <p:nvPr/>
        </p:nvGrpSpPr>
        <p:grpSpPr>
          <a:xfrm>
            <a:off x="1728873" y="5539150"/>
            <a:ext cx="5446393" cy="1149445"/>
            <a:chOff x="1728873" y="5539150"/>
            <a:chExt cx="5446393" cy="1149445"/>
          </a:xfrm>
        </p:grpSpPr>
        <p:sp>
          <p:nvSpPr>
            <p:cNvPr id="838" name="Freeform 417">
              <a:extLst>
                <a:ext uri="{FF2B5EF4-FFF2-40B4-BE49-F238E27FC236}">
                  <a16:creationId xmlns:a16="http://schemas.microsoft.com/office/drawing/2014/main" id="{F705D6E8-49A7-AA46-A818-65E5953EC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873" y="5660145"/>
              <a:ext cx="1143514" cy="680533"/>
            </a:xfrm>
            <a:custGeom>
              <a:avLst/>
              <a:gdLst>
                <a:gd name="T0" fmla="*/ 2147483646 w 1036"/>
                <a:gd name="T1" fmla="*/ 2147483646 h 675"/>
                <a:gd name="T2" fmla="*/ 2147483646 w 1036"/>
                <a:gd name="T3" fmla="*/ 2147483646 h 675"/>
                <a:gd name="T4" fmla="*/ 2147483646 w 1036"/>
                <a:gd name="T5" fmla="*/ 2147483646 h 675"/>
                <a:gd name="T6" fmla="*/ 2147483646 w 1036"/>
                <a:gd name="T7" fmla="*/ 2147483646 h 675"/>
                <a:gd name="T8" fmla="*/ 2147483646 w 1036"/>
                <a:gd name="T9" fmla="*/ 2147483646 h 675"/>
                <a:gd name="T10" fmla="*/ 2147483646 w 1036"/>
                <a:gd name="T11" fmla="*/ 2147483646 h 675"/>
                <a:gd name="T12" fmla="*/ 2147483646 w 1036"/>
                <a:gd name="T13" fmla="*/ 2147483646 h 675"/>
                <a:gd name="T14" fmla="*/ 2147483646 w 1036"/>
                <a:gd name="T15" fmla="*/ 2147483646 h 675"/>
                <a:gd name="T16" fmla="*/ 2147483646 w 1036"/>
                <a:gd name="T17" fmla="*/ 2147483646 h 675"/>
                <a:gd name="T18" fmla="*/ 2147483646 w 1036"/>
                <a:gd name="T19" fmla="*/ 2147483646 h 675"/>
                <a:gd name="T20" fmla="*/ 2147483646 w 1036"/>
                <a:gd name="T21" fmla="*/ 2147483646 h 675"/>
                <a:gd name="T22" fmla="*/ 2147483646 w 1036"/>
                <a:gd name="T23" fmla="*/ 2147483646 h 675"/>
                <a:gd name="T24" fmla="*/ 2147483646 w 1036"/>
                <a:gd name="T25" fmla="*/ 2147483646 h 675"/>
                <a:gd name="T26" fmla="*/ 2147483646 w 1036"/>
                <a:gd name="T27" fmla="*/ 2147483646 h 675"/>
                <a:gd name="T28" fmla="*/ 2147483646 w 1036"/>
                <a:gd name="T29" fmla="*/ 2147483646 h 675"/>
                <a:gd name="T30" fmla="*/ 2147483646 w 1036"/>
                <a:gd name="T31" fmla="*/ 2147483646 h 675"/>
                <a:gd name="T32" fmla="*/ 2147483646 w 1036"/>
                <a:gd name="T33" fmla="*/ 2147483646 h 675"/>
                <a:gd name="T34" fmla="*/ 2147483646 w 1036"/>
                <a:gd name="T35" fmla="*/ 2147483646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2" name="Content Placeholder 2">
              <a:extLst>
                <a:ext uri="{FF2B5EF4-FFF2-40B4-BE49-F238E27FC236}">
                  <a16:creationId xmlns:a16="http://schemas.microsoft.com/office/drawing/2014/main" id="{5F6F3EFF-3938-B04A-9425-41262E778239}"/>
                </a:ext>
              </a:extLst>
            </p:cNvPr>
            <p:cNvSpPr txBox="1">
              <a:spLocks/>
            </p:cNvSpPr>
            <p:nvPr/>
          </p:nvSpPr>
          <p:spPr>
            <a:xfrm>
              <a:off x="3142713" y="5539150"/>
              <a:ext cx="4032553" cy="114944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672"/>
                </a:spcBef>
                <a:buClr>
                  <a:srgbClr val="002E8A"/>
                </a:buClr>
                <a:buSzPct val="100000"/>
                <a:buFont typeface="Wingdings" panose="05000000000000000000" pitchFamily="2" charset="2"/>
                <a:buChar char="§"/>
                <a:defRPr sz="2800" kern="1200">
                  <a:solidFill>
                    <a:schemeClr val="tx1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90000"/>
                </a:lnSpc>
                <a:spcBef>
                  <a:spcPts val="528"/>
                </a:spcBef>
                <a:buClr>
                  <a:srgbClr val="C00000"/>
                </a:buClr>
                <a:buSzPct val="100000"/>
                <a:buFont typeface="Wingdings" panose="05000000000000000000" pitchFamily="2" charset="2"/>
                <a:buChar char="§"/>
                <a:defRPr sz="2400" kern="1200">
                  <a:solidFill>
                    <a:srgbClr val="0070C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2">
                    <a:lumMod val="75000"/>
                  </a:schemeClr>
                </a:buClr>
                <a:buSzPct val="100000"/>
                <a:buFont typeface="Wingdings" panose="05000000000000000000" pitchFamily="2" charset="2"/>
                <a:buChar char="§"/>
                <a:defRPr sz="2200" kern="1200">
                  <a:solidFill>
                    <a:schemeClr val="accent2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70C0"/>
                </a:buClr>
                <a:buSzPct val="100000"/>
                <a:buFont typeface="Wingdings" panose="05000000000000000000" pitchFamily="2" charset="2"/>
                <a:buChar char="§"/>
                <a:defRPr sz="2000" kern="1200">
                  <a:solidFill>
                    <a:srgbClr val="7030A0"/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A27242"/>
                </a:buClr>
                <a:buSzPct val="100000"/>
                <a:buFont typeface="Wingdings" panose="05000000000000000000" pitchFamily="2" charset="2"/>
                <a:buChar char="§"/>
                <a:defRPr sz="1800" kern="1200">
                  <a:solidFill>
                    <a:schemeClr val="accent6">
                      <a:lumMod val="50000"/>
                    </a:schemeClr>
                  </a:solidFill>
                  <a:latin typeface="Franklin Gothic Book" panose="020B05030201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accent4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858" indent="0">
                <a:buClr>
                  <a:srgbClr val="0000A8"/>
                </a:buClr>
                <a:buNone/>
              </a:pPr>
              <a:r>
                <a:rPr lang="en-US" altLang="en-US" sz="2400" i="1" dirty="0">
                  <a:solidFill>
                    <a:srgbClr val="C00000"/>
                  </a:solidFill>
                  <a:latin typeface="+mn-lt"/>
                  <a:ea typeface="Arial" panose="020B0604020202020204" pitchFamily="34" charset="0"/>
                </a:rPr>
                <a:t>Networks</a:t>
              </a:r>
            </a:p>
            <a:p>
              <a:pPr marL="346075" lvl="1" indent="-231775">
                <a:buClr>
                  <a:srgbClr val="0000A3"/>
                </a:buClr>
              </a:pPr>
              <a:r>
                <a:rPr lang="en-US" altLang="en-US" sz="2000" dirty="0">
                  <a:solidFill>
                    <a:schemeClr val="tx1"/>
                  </a:solidFill>
                  <a:latin typeface="+mn-lt"/>
                  <a:ea typeface="Arial" panose="020B0604020202020204" pitchFamily="34" charset="0"/>
                </a:rPr>
                <a:t>collection of devices, routers, links: managed by an organization</a:t>
              </a:r>
              <a:endParaRPr lang="en-US" dirty="0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C27B58DA-1AEB-4740-B294-405BA04A628A}"/>
              </a:ext>
            </a:extLst>
          </p:cNvPr>
          <p:cNvSpPr/>
          <p:nvPr/>
        </p:nvSpPr>
        <p:spPr>
          <a:xfrm>
            <a:off x="7189291" y="1641975"/>
            <a:ext cx="4101062" cy="4254341"/>
          </a:xfrm>
          <a:custGeom>
            <a:avLst/>
            <a:gdLst>
              <a:gd name="connsiteX0" fmla="*/ 2112364 w 4107620"/>
              <a:gd name="connsiteY0" fmla="*/ 1261685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2112364 w 4107620"/>
              <a:gd name="connsiteY29" fmla="*/ 1261685 h 4330718"/>
              <a:gd name="connsiteX0" fmla="*/ 1996750 w 4107620"/>
              <a:gd name="connsiteY0" fmla="*/ 1366789 h 4330718"/>
              <a:gd name="connsiteX1" fmla="*/ 1712971 w 4107620"/>
              <a:gd name="connsiteY1" fmla="*/ 1293216 h 4330718"/>
              <a:gd name="connsiteX2" fmla="*/ 1387150 w 4107620"/>
              <a:gd name="connsiteY2" fmla="*/ 904333 h 4330718"/>
              <a:gd name="connsiteX3" fmla="*/ 1134902 w 4107620"/>
              <a:gd name="connsiteY3" fmla="*/ 568002 h 4330718"/>
              <a:gd name="connsiteX4" fmla="*/ 840612 w 4107620"/>
              <a:gd name="connsiteY4" fmla="*/ 851781 h 4330718"/>
              <a:gd name="connsiteX5" fmla="*/ 703978 w 4107620"/>
              <a:gd name="connsiteY5" fmla="*/ 1356278 h 4330718"/>
              <a:gd name="connsiteX6" fmla="*/ 1240006 w 4107620"/>
              <a:gd name="connsiteY6" fmla="*/ 1955368 h 4330718"/>
              <a:gd name="connsiteX7" fmla="*/ 1303068 w 4107620"/>
              <a:gd name="connsiteY7" fmla="*/ 2375781 h 4330718"/>
              <a:gd name="connsiteX8" fmla="*/ 220502 w 4107620"/>
              <a:gd name="connsiteY8" fmla="*/ 2302209 h 4330718"/>
              <a:gd name="connsiteX9" fmla="*/ 83868 w 4107620"/>
              <a:gd name="connsiteY9" fmla="*/ 2943340 h 4330718"/>
              <a:gd name="connsiteX10" fmla="*/ 1218985 w 4107620"/>
              <a:gd name="connsiteY10" fmla="*/ 3258650 h 4330718"/>
              <a:gd name="connsiteX11" fmla="*/ 1124392 w 4107620"/>
              <a:gd name="connsiteY11" fmla="*/ 3647533 h 4330718"/>
              <a:gd name="connsiteX12" fmla="*/ 924695 w 4107620"/>
              <a:gd name="connsiteY12" fmla="*/ 3763147 h 4330718"/>
              <a:gd name="connsiteX13" fmla="*/ 1324088 w 4107620"/>
              <a:gd name="connsiteY13" fmla="*/ 3962843 h 4330718"/>
              <a:gd name="connsiteX14" fmla="*/ 1576337 w 4107620"/>
              <a:gd name="connsiteY14" fmla="*/ 3899781 h 4330718"/>
              <a:gd name="connsiteX15" fmla="*/ 1818075 w 4107620"/>
              <a:gd name="connsiteY15" fmla="*/ 4036416 h 4330718"/>
              <a:gd name="connsiteX16" fmla="*/ 1996750 w 4107620"/>
              <a:gd name="connsiteY16" fmla="*/ 4299174 h 4330718"/>
              <a:gd name="connsiteX17" fmla="*/ 2448695 w 4107620"/>
              <a:gd name="connsiteY17" fmla="*/ 4299174 h 4330718"/>
              <a:gd name="connsiteX18" fmla="*/ 2764006 w 4107620"/>
              <a:gd name="connsiteY18" fmla="*/ 4057436 h 4330718"/>
              <a:gd name="connsiteX19" fmla="*/ 2995233 w 4107620"/>
              <a:gd name="connsiteY19" fmla="*/ 4025905 h 4330718"/>
              <a:gd name="connsiteX20" fmla="*/ 3016254 w 4107620"/>
              <a:gd name="connsiteY20" fmla="*/ 3731616 h 4330718"/>
              <a:gd name="connsiteX21" fmla="*/ 3194930 w 4107620"/>
              <a:gd name="connsiteY21" fmla="*/ 3300692 h 4330718"/>
              <a:gd name="connsiteX22" fmla="*/ 3972695 w 4107620"/>
              <a:gd name="connsiteY22" fmla="*/ 3122016 h 4330718"/>
              <a:gd name="connsiteX23" fmla="*/ 3909633 w 4107620"/>
              <a:gd name="connsiteY23" fmla="*/ 1818733 h 4330718"/>
              <a:gd name="connsiteX24" fmla="*/ 4046268 w 4107620"/>
              <a:gd name="connsiteY24" fmla="*/ 904333 h 4330718"/>
              <a:gd name="connsiteX25" fmla="*/ 3962185 w 4107620"/>
              <a:gd name="connsiteY25" fmla="*/ 147588 h 4330718"/>
              <a:gd name="connsiteX26" fmla="*/ 2480226 w 4107620"/>
              <a:gd name="connsiteY26" fmla="*/ 63505 h 4330718"/>
              <a:gd name="connsiteX27" fmla="*/ 2133385 w 4107620"/>
              <a:gd name="connsiteY27" fmla="*/ 872802 h 4330718"/>
              <a:gd name="connsiteX28" fmla="*/ 2238488 w 4107620"/>
              <a:gd name="connsiteY28" fmla="*/ 1230154 h 4330718"/>
              <a:gd name="connsiteX29" fmla="*/ 1996750 w 4107620"/>
              <a:gd name="connsiteY29" fmla="*/ 1366789 h 433071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185936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7620"/>
              <a:gd name="connsiteY0" fmla="*/ 1339069 h 4302998"/>
              <a:gd name="connsiteX1" fmla="*/ 1712971 w 4107620"/>
              <a:gd name="connsiteY1" fmla="*/ 1265496 h 4302998"/>
              <a:gd name="connsiteX2" fmla="*/ 1387150 w 4107620"/>
              <a:gd name="connsiteY2" fmla="*/ 876613 h 4302998"/>
              <a:gd name="connsiteX3" fmla="*/ 1134902 w 4107620"/>
              <a:gd name="connsiteY3" fmla="*/ 540282 h 4302998"/>
              <a:gd name="connsiteX4" fmla="*/ 840612 w 4107620"/>
              <a:gd name="connsiteY4" fmla="*/ 824061 h 4302998"/>
              <a:gd name="connsiteX5" fmla="*/ 703978 w 4107620"/>
              <a:gd name="connsiteY5" fmla="*/ 1328558 h 4302998"/>
              <a:gd name="connsiteX6" fmla="*/ 1240006 w 4107620"/>
              <a:gd name="connsiteY6" fmla="*/ 1927648 h 4302998"/>
              <a:gd name="connsiteX7" fmla="*/ 1303068 w 4107620"/>
              <a:gd name="connsiteY7" fmla="*/ 2348061 h 4302998"/>
              <a:gd name="connsiteX8" fmla="*/ 220502 w 4107620"/>
              <a:gd name="connsiteY8" fmla="*/ 2274489 h 4302998"/>
              <a:gd name="connsiteX9" fmla="*/ 83868 w 4107620"/>
              <a:gd name="connsiteY9" fmla="*/ 2915620 h 4302998"/>
              <a:gd name="connsiteX10" fmla="*/ 1218985 w 4107620"/>
              <a:gd name="connsiteY10" fmla="*/ 3230930 h 4302998"/>
              <a:gd name="connsiteX11" fmla="*/ 1124392 w 4107620"/>
              <a:gd name="connsiteY11" fmla="*/ 3619813 h 4302998"/>
              <a:gd name="connsiteX12" fmla="*/ 924695 w 4107620"/>
              <a:gd name="connsiteY12" fmla="*/ 3735427 h 4302998"/>
              <a:gd name="connsiteX13" fmla="*/ 1324088 w 4107620"/>
              <a:gd name="connsiteY13" fmla="*/ 3935123 h 4302998"/>
              <a:gd name="connsiteX14" fmla="*/ 1576337 w 4107620"/>
              <a:gd name="connsiteY14" fmla="*/ 3872061 h 4302998"/>
              <a:gd name="connsiteX15" fmla="*/ 1818075 w 4107620"/>
              <a:gd name="connsiteY15" fmla="*/ 4008696 h 4302998"/>
              <a:gd name="connsiteX16" fmla="*/ 1996750 w 4107620"/>
              <a:gd name="connsiteY16" fmla="*/ 4271454 h 4302998"/>
              <a:gd name="connsiteX17" fmla="*/ 2448695 w 4107620"/>
              <a:gd name="connsiteY17" fmla="*/ 4271454 h 4302998"/>
              <a:gd name="connsiteX18" fmla="*/ 2764006 w 4107620"/>
              <a:gd name="connsiteY18" fmla="*/ 4029716 h 4302998"/>
              <a:gd name="connsiteX19" fmla="*/ 2995233 w 4107620"/>
              <a:gd name="connsiteY19" fmla="*/ 3998185 h 4302998"/>
              <a:gd name="connsiteX20" fmla="*/ 3016254 w 4107620"/>
              <a:gd name="connsiteY20" fmla="*/ 3703896 h 4302998"/>
              <a:gd name="connsiteX21" fmla="*/ 3194930 w 4107620"/>
              <a:gd name="connsiteY21" fmla="*/ 3272972 h 4302998"/>
              <a:gd name="connsiteX22" fmla="*/ 3972695 w 4107620"/>
              <a:gd name="connsiteY22" fmla="*/ 3094296 h 4302998"/>
              <a:gd name="connsiteX23" fmla="*/ 3909633 w 4107620"/>
              <a:gd name="connsiteY23" fmla="*/ 1791013 h 4302998"/>
              <a:gd name="connsiteX24" fmla="*/ 4046268 w 4107620"/>
              <a:gd name="connsiteY24" fmla="*/ 876613 h 4302998"/>
              <a:gd name="connsiteX25" fmla="*/ 3962185 w 4107620"/>
              <a:gd name="connsiteY25" fmla="*/ 119868 h 4302998"/>
              <a:gd name="connsiteX26" fmla="*/ 2480226 w 4107620"/>
              <a:gd name="connsiteY26" fmla="*/ 35785 h 4302998"/>
              <a:gd name="connsiteX27" fmla="*/ 2270019 w 4107620"/>
              <a:gd name="connsiteY27" fmla="*/ 466709 h 4302998"/>
              <a:gd name="connsiteX28" fmla="*/ 2238488 w 4107620"/>
              <a:gd name="connsiteY28" fmla="*/ 1202434 h 4302998"/>
              <a:gd name="connsiteX29" fmla="*/ 1996750 w 4107620"/>
              <a:gd name="connsiteY29" fmla="*/ 1339069 h 4302998"/>
              <a:gd name="connsiteX0" fmla="*/ 1996750 w 4101062"/>
              <a:gd name="connsiteY0" fmla="*/ 1290412 h 4254341"/>
              <a:gd name="connsiteX1" fmla="*/ 1712971 w 4101062"/>
              <a:gd name="connsiteY1" fmla="*/ 1216839 h 4254341"/>
              <a:gd name="connsiteX2" fmla="*/ 1387150 w 4101062"/>
              <a:gd name="connsiteY2" fmla="*/ 827956 h 4254341"/>
              <a:gd name="connsiteX3" fmla="*/ 1134902 w 4101062"/>
              <a:gd name="connsiteY3" fmla="*/ 491625 h 4254341"/>
              <a:gd name="connsiteX4" fmla="*/ 840612 w 4101062"/>
              <a:gd name="connsiteY4" fmla="*/ 775404 h 4254341"/>
              <a:gd name="connsiteX5" fmla="*/ 703978 w 4101062"/>
              <a:gd name="connsiteY5" fmla="*/ 1279901 h 4254341"/>
              <a:gd name="connsiteX6" fmla="*/ 1240006 w 4101062"/>
              <a:gd name="connsiteY6" fmla="*/ 1878991 h 4254341"/>
              <a:gd name="connsiteX7" fmla="*/ 1303068 w 4101062"/>
              <a:gd name="connsiteY7" fmla="*/ 2299404 h 4254341"/>
              <a:gd name="connsiteX8" fmla="*/ 220502 w 4101062"/>
              <a:gd name="connsiteY8" fmla="*/ 2225832 h 4254341"/>
              <a:gd name="connsiteX9" fmla="*/ 83868 w 4101062"/>
              <a:gd name="connsiteY9" fmla="*/ 2866963 h 4254341"/>
              <a:gd name="connsiteX10" fmla="*/ 1218985 w 4101062"/>
              <a:gd name="connsiteY10" fmla="*/ 3182273 h 4254341"/>
              <a:gd name="connsiteX11" fmla="*/ 1124392 w 4101062"/>
              <a:gd name="connsiteY11" fmla="*/ 3571156 h 4254341"/>
              <a:gd name="connsiteX12" fmla="*/ 924695 w 4101062"/>
              <a:gd name="connsiteY12" fmla="*/ 3686770 h 4254341"/>
              <a:gd name="connsiteX13" fmla="*/ 1324088 w 4101062"/>
              <a:gd name="connsiteY13" fmla="*/ 3886466 h 4254341"/>
              <a:gd name="connsiteX14" fmla="*/ 1576337 w 4101062"/>
              <a:gd name="connsiteY14" fmla="*/ 3823404 h 4254341"/>
              <a:gd name="connsiteX15" fmla="*/ 1818075 w 4101062"/>
              <a:gd name="connsiteY15" fmla="*/ 3960039 h 4254341"/>
              <a:gd name="connsiteX16" fmla="*/ 1996750 w 4101062"/>
              <a:gd name="connsiteY16" fmla="*/ 4222797 h 4254341"/>
              <a:gd name="connsiteX17" fmla="*/ 2448695 w 4101062"/>
              <a:gd name="connsiteY17" fmla="*/ 4222797 h 4254341"/>
              <a:gd name="connsiteX18" fmla="*/ 2764006 w 4101062"/>
              <a:gd name="connsiteY18" fmla="*/ 3981059 h 4254341"/>
              <a:gd name="connsiteX19" fmla="*/ 2995233 w 4101062"/>
              <a:gd name="connsiteY19" fmla="*/ 3949528 h 4254341"/>
              <a:gd name="connsiteX20" fmla="*/ 3016254 w 4101062"/>
              <a:gd name="connsiteY20" fmla="*/ 3655239 h 4254341"/>
              <a:gd name="connsiteX21" fmla="*/ 3194930 w 4101062"/>
              <a:gd name="connsiteY21" fmla="*/ 3224315 h 4254341"/>
              <a:gd name="connsiteX22" fmla="*/ 3972695 w 4101062"/>
              <a:gd name="connsiteY22" fmla="*/ 3045639 h 4254341"/>
              <a:gd name="connsiteX23" fmla="*/ 3909633 w 4101062"/>
              <a:gd name="connsiteY23" fmla="*/ 1742356 h 4254341"/>
              <a:gd name="connsiteX24" fmla="*/ 4046268 w 4101062"/>
              <a:gd name="connsiteY24" fmla="*/ 827956 h 4254341"/>
              <a:gd name="connsiteX25" fmla="*/ 3962185 w 4101062"/>
              <a:gd name="connsiteY25" fmla="*/ 71211 h 4254341"/>
              <a:gd name="connsiteX26" fmla="*/ 2574819 w 4101062"/>
              <a:gd name="connsiteY26" fmla="*/ 71211 h 4254341"/>
              <a:gd name="connsiteX27" fmla="*/ 2270019 w 4101062"/>
              <a:gd name="connsiteY27" fmla="*/ 418052 h 4254341"/>
              <a:gd name="connsiteX28" fmla="*/ 2238488 w 4101062"/>
              <a:gd name="connsiteY28" fmla="*/ 1153777 h 4254341"/>
              <a:gd name="connsiteX29" fmla="*/ 1996750 w 4101062"/>
              <a:gd name="connsiteY29" fmla="*/ 1290412 h 42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01062" h="4254341">
                <a:moveTo>
                  <a:pt x="1996750" y="1290412"/>
                </a:moveTo>
                <a:cubicBezTo>
                  <a:pt x="1909164" y="1300922"/>
                  <a:pt x="1814571" y="1293915"/>
                  <a:pt x="1712971" y="1216839"/>
                </a:cubicBezTo>
                <a:cubicBezTo>
                  <a:pt x="1611371" y="1139763"/>
                  <a:pt x="1483495" y="948825"/>
                  <a:pt x="1387150" y="827956"/>
                </a:cubicBezTo>
                <a:cubicBezTo>
                  <a:pt x="1290805" y="707087"/>
                  <a:pt x="1225992" y="500384"/>
                  <a:pt x="1134902" y="491625"/>
                </a:cubicBezTo>
                <a:cubicBezTo>
                  <a:pt x="1043812" y="482866"/>
                  <a:pt x="912433" y="644025"/>
                  <a:pt x="840612" y="775404"/>
                </a:cubicBezTo>
                <a:cubicBezTo>
                  <a:pt x="768791" y="906783"/>
                  <a:pt x="637412" y="1095970"/>
                  <a:pt x="703978" y="1279901"/>
                </a:cubicBezTo>
                <a:cubicBezTo>
                  <a:pt x="770544" y="1463832"/>
                  <a:pt x="1140158" y="1709074"/>
                  <a:pt x="1240006" y="1878991"/>
                </a:cubicBezTo>
                <a:cubicBezTo>
                  <a:pt x="1339854" y="2048908"/>
                  <a:pt x="1472985" y="2241597"/>
                  <a:pt x="1303068" y="2299404"/>
                </a:cubicBezTo>
                <a:cubicBezTo>
                  <a:pt x="1133151" y="2357211"/>
                  <a:pt x="423702" y="2131239"/>
                  <a:pt x="220502" y="2225832"/>
                </a:cubicBezTo>
                <a:cubicBezTo>
                  <a:pt x="17302" y="2320425"/>
                  <a:pt x="-82546" y="2707556"/>
                  <a:pt x="83868" y="2866963"/>
                </a:cubicBezTo>
                <a:cubicBezTo>
                  <a:pt x="250282" y="3026370"/>
                  <a:pt x="1045564" y="3064908"/>
                  <a:pt x="1218985" y="3182273"/>
                </a:cubicBezTo>
                <a:cubicBezTo>
                  <a:pt x="1392406" y="3299638"/>
                  <a:pt x="1173440" y="3487073"/>
                  <a:pt x="1124392" y="3571156"/>
                </a:cubicBezTo>
                <a:cubicBezTo>
                  <a:pt x="1075344" y="3655239"/>
                  <a:pt x="891412" y="3634218"/>
                  <a:pt x="924695" y="3686770"/>
                </a:cubicBezTo>
                <a:cubicBezTo>
                  <a:pt x="957978" y="3739322"/>
                  <a:pt x="1215481" y="3863694"/>
                  <a:pt x="1324088" y="3886466"/>
                </a:cubicBezTo>
                <a:cubicBezTo>
                  <a:pt x="1432695" y="3909238"/>
                  <a:pt x="1494006" y="3811142"/>
                  <a:pt x="1576337" y="3823404"/>
                </a:cubicBezTo>
                <a:cubicBezTo>
                  <a:pt x="1658668" y="3835666"/>
                  <a:pt x="1748006" y="3893474"/>
                  <a:pt x="1818075" y="3960039"/>
                </a:cubicBezTo>
                <a:cubicBezTo>
                  <a:pt x="1888144" y="4026604"/>
                  <a:pt x="1891647" y="4179004"/>
                  <a:pt x="1996750" y="4222797"/>
                </a:cubicBezTo>
                <a:cubicBezTo>
                  <a:pt x="2101853" y="4266590"/>
                  <a:pt x="2320819" y="4263087"/>
                  <a:pt x="2448695" y="4222797"/>
                </a:cubicBezTo>
                <a:cubicBezTo>
                  <a:pt x="2576571" y="4182507"/>
                  <a:pt x="2672916" y="4026604"/>
                  <a:pt x="2764006" y="3981059"/>
                </a:cubicBezTo>
                <a:cubicBezTo>
                  <a:pt x="2855096" y="3935514"/>
                  <a:pt x="2953192" y="4003831"/>
                  <a:pt x="2995233" y="3949528"/>
                </a:cubicBezTo>
                <a:cubicBezTo>
                  <a:pt x="3037274" y="3895225"/>
                  <a:pt x="2982971" y="3776108"/>
                  <a:pt x="3016254" y="3655239"/>
                </a:cubicBezTo>
                <a:cubicBezTo>
                  <a:pt x="3049537" y="3534370"/>
                  <a:pt x="3035523" y="3325915"/>
                  <a:pt x="3194930" y="3224315"/>
                </a:cubicBezTo>
                <a:cubicBezTo>
                  <a:pt x="3354337" y="3122715"/>
                  <a:pt x="3853578" y="3292632"/>
                  <a:pt x="3972695" y="3045639"/>
                </a:cubicBezTo>
                <a:cubicBezTo>
                  <a:pt x="4091812" y="2798646"/>
                  <a:pt x="3897371" y="2111970"/>
                  <a:pt x="3909633" y="1742356"/>
                </a:cubicBezTo>
                <a:cubicBezTo>
                  <a:pt x="3921895" y="1372742"/>
                  <a:pt x="4037509" y="1106480"/>
                  <a:pt x="4046268" y="827956"/>
                </a:cubicBezTo>
                <a:cubicBezTo>
                  <a:pt x="4055027" y="549432"/>
                  <a:pt x="4207426" y="197335"/>
                  <a:pt x="3962185" y="71211"/>
                </a:cubicBezTo>
                <a:cubicBezTo>
                  <a:pt x="3716944" y="-54913"/>
                  <a:pt x="2856847" y="13404"/>
                  <a:pt x="2574819" y="71211"/>
                </a:cubicBezTo>
                <a:cubicBezTo>
                  <a:pt x="2292791" y="129018"/>
                  <a:pt x="2310309" y="223611"/>
                  <a:pt x="2270019" y="418052"/>
                </a:cubicBezTo>
                <a:cubicBezTo>
                  <a:pt x="2229729" y="612493"/>
                  <a:pt x="2284033" y="1008384"/>
                  <a:pt x="2238488" y="1153777"/>
                </a:cubicBezTo>
                <a:cubicBezTo>
                  <a:pt x="2192943" y="1299170"/>
                  <a:pt x="2084336" y="1279902"/>
                  <a:pt x="1996750" y="1290412"/>
                </a:cubicBezTo>
                <a:close/>
              </a:path>
            </a:pathLst>
          </a:custGeom>
          <a:noFill/>
          <a:ln>
            <a:solidFill>
              <a:schemeClr val="accent1">
                <a:shade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9" name="Slide Number Placeholder 2">
            <a:extLst>
              <a:ext uri="{FF2B5EF4-FFF2-40B4-BE49-F238E27FC236}">
                <a16:creationId xmlns:a16="http://schemas.microsoft.com/office/drawing/2014/main" id="{38380A22-97B4-C742-A3BB-4B30F64E0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1919" y="6530363"/>
            <a:ext cx="4652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5"/>
              </a:rPr>
              <a:t>https://</a:t>
            </a:r>
            <a:r>
              <a:rPr lang="en-US" dirty="0" smtClean="0">
                <a:hlinkClick r:id="rId25"/>
              </a:rPr>
              <a:t>www.internetworldstats.com/stats.htm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31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" grpId="0" animBg="1"/>
      <p:bldP spid="3" grpId="1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2AB8-B4D6-B043-ABA8-88BB0184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335989"/>
            <a:ext cx="10515600" cy="894622"/>
          </a:xfrm>
        </p:spPr>
        <p:txBody>
          <a:bodyPr/>
          <a:lstStyle/>
          <a:p>
            <a:r>
              <a:rPr lang="en-US" altLang="ja-JP" dirty="0"/>
              <a:t>“Fun” Internet-connected devices</a:t>
            </a:r>
            <a:endParaRPr lang="en-US" dirty="0"/>
          </a:p>
        </p:txBody>
      </p:sp>
      <p:pic>
        <p:nvPicPr>
          <p:cNvPr id="5" name="Picture 3" descr="toaster">
            <a:extLst>
              <a:ext uri="{FF2B5EF4-FFF2-40B4-BE49-F238E27FC236}">
                <a16:creationId xmlns:a16="http://schemas.microsoft.com/office/drawing/2014/main" id="{0982414B-A50E-6846-B3C9-35B07D525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235" y="2861110"/>
            <a:ext cx="1675416" cy="1970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>
            <a:extLst>
              <a:ext uri="{FF2B5EF4-FFF2-40B4-BE49-F238E27FC236}">
                <a16:creationId xmlns:a16="http://schemas.microsoft.com/office/drawing/2014/main" id="{FBA8D6BC-9873-5440-8898-10CB69473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3001" y="3040516"/>
            <a:ext cx="20926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+mn-lt"/>
              </a:rPr>
              <a:t>Web-enabled toaster +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+mn-lt"/>
              </a:rPr>
              <a:t>weather forecaster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DCB0D45-D41F-0D45-9692-4A381499C64C}"/>
              </a:ext>
            </a:extLst>
          </p:cNvPr>
          <p:cNvGrpSpPr/>
          <p:nvPr/>
        </p:nvGrpSpPr>
        <p:grpSpPr>
          <a:xfrm>
            <a:off x="723207" y="3591303"/>
            <a:ext cx="4897766" cy="2945470"/>
            <a:chOff x="723207" y="3591303"/>
            <a:chExt cx="4897766" cy="294547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B32136D-8C88-194A-907C-3EF4A8DB321F}"/>
                </a:ext>
              </a:extLst>
            </p:cNvPr>
            <p:cNvGrpSpPr/>
            <p:nvPr/>
          </p:nvGrpSpPr>
          <p:grpSpPr>
            <a:xfrm>
              <a:off x="723207" y="4924676"/>
              <a:ext cx="1768379" cy="1612097"/>
              <a:chOff x="723207" y="4924676"/>
              <a:chExt cx="1768379" cy="1612097"/>
            </a:xfrm>
          </p:grpSpPr>
          <p:pic>
            <p:nvPicPr>
              <p:cNvPr id="8" name="Picture 9" descr="cisco">
                <a:extLst>
                  <a:ext uri="{FF2B5EF4-FFF2-40B4-BE49-F238E27FC236}">
                    <a16:creationId xmlns:a16="http://schemas.microsoft.com/office/drawing/2014/main" id="{C9D9F2A6-C27F-204F-A396-2B09F622CF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3207" y="4924676"/>
                <a:ext cx="1768379" cy="1416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 Box 10">
                <a:extLst>
                  <a:ext uri="{FF2B5EF4-FFF2-40B4-BE49-F238E27FC236}">
                    <a16:creationId xmlns:a16="http://schemas.microsoft.com/office/drawing/2014/main" id="{C7AD8890-4AC4-954C-9A9A-64FC8FE511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2500" y="6198219"/>
                <a:ext cx="1521186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Internet phones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AF03D0C-D5CB-5840-AD5D-AA067BBA17A0}"/>
                </a:ext>
              </a:extLst>
            </p:cNvPr>
            <p:cNvGrpSpPr/>
            <p:nvPr/>
          </p:nvGrpSpPr>
          <p:grpSpPr>
            <a:xfrm>
              <a:off x="3863186" y="3591303"/>
              <a:ext cx="1757787" cy="1165800"/>
              <a:chOff x="3863186" y="3591303"/>
              <a:chExt cx="1757787" cy="1165800"/>
            </a:xfrm>
          </p:grpSpPr>
          <p:pic>
            <p:nvPicPr>
              <p:cNvPr id="13" name="Picture 16">
                <a:extLst>
                  <a:ext uri="{FF2B5EF4-FFF2-40B4-BE49-F238E27FC236}">
                    <a16:creationId xmlns:a16="http://schemas.microsoft.com/office/drawing/2014/main" id="{85E57D8C-0502-A74A-AE40-F1167D4C93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8398" y="3591303"/>
                <a:ext cx="1552575" cy="742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 Box 8">
                <a:extLst>
                  <a:ext uri="{FF2B5EF4-FFF2-40B4-BE49-F238E27FC236}">
                    <a16:creationId xmlns:a16="http://schemas.microsoft.com/office/drawing/2014/main" id="{29CF8B45-77DE-7E40-8D19-6A8EEB3A07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63186" y="4172328"/>
                <a:ext cx="1591205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Slingbox: remote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control cable TV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921A14-7A9E-D843-B710-C98FE965CE48}"/>
              </a:ext>
            </a:extLst>
          </p:cNvPr>
          <p:cNvGrpSpPr/>
          <p:nvPr/>
        </p:nvGrpSpPr>
        <p:grpSpPr>
          <a:xfrm>
            <a:off x="814227" y="3747548"/>
            <a:ext cx="2676937" cy="1188113"/>
            <a:chOff x="1752086" y="3835708"/>
            <a:chExt cx="2676937" cy="1188113"/>
          </a:xfrm>
        </p:grpSpPr>
        <p:sp>
          <p:nvSpPr>
            <p:cNvPr id="21" name="Text Box 8">
              <a:extLst>
                <a:ext uri="{FF2B5EF4-FFF2-40B4-BE49-F238E27FC236}">
                  <a16:creationId xmlns:a16="http://schemas.microsoft.com/office/drawing/2014/main" id="{7BC8E854-5333-004E-AB0E-8D451C613A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7639" y="4685267"/>
              <a:ext cx="154138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latin typeface="+mn-lt"/>
                </a:rPr>
                <a:t>Security Camera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977361F-F946-E746-BAEB-374C849AA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52086" y="3835708"/>
              <a:ext cx="1124188" cy="1136342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97FF3F-E966-6143-B8C6-1151B320A5A0}"/>
              </a:ext>
            </a:extLst>
          </p:cNvPr>
          <p:cNvGrpSpPr/>
          <p:nvPr/>
        </p:nvGrpSpPr>
        <p:grpSpPr>
          <a:xfrm>
            <a:off x="722790" y="1143651"/>
            <a:ext cx="10449383" cy="5458394"/>
            <a:chOff x="671990" y="1143651"/>
            <a:chExt cx="10449383" cy="545839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E138403-3B96-354E-8CDD-E06421923443}"/>
                </a:ext>
              </a:extLst>
            </p:cNvPr>
            <p:cNvGrpSpPr/>
            <p:nvPr/>
          </p:nvGrpSpPr>
          <p:grpSpPr>
            <a:xfrm>
              <a:off x="3363111" y="1717360"/>
              <a:ext cx="1895475" cy="1738803"/>
              <a:chOff x="3363111" y="1717360"/>
              <a:chExt cx="1895475" cy="1738803"/>
            </a:xfrm>
          </p:grpSpPr>
          <p:pic>
            <p:nvPicPr>
              <p:cNvPr id="4" name="Picture 4" descr="whisper">
                <a:extLst>
                  <a:ext uri="{FF2B5EF4-FFF2-40B4-BE49-F238E27FC236}">
                    <a16:creationId xmlns:a16="http://schemas.microsoft.com/office/drawing/2014/main" id="{BFAA5176-D98E-2541-91FA-3453E486B0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3111" y="1717360"/>
                <a:ext cx="1895475" cy="15605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Text Box 7">
                <a:extLst>
                  <a:ext uri="{FF2B5EF4-FFF2-40B4-BE49-F238E27FC236}">
                    <a16:creationId xmlns:a16="http://schemas.microsoft.com/office/drawing/2014/main" id="{4181DE53-23D0-7546-8926-67F62CECB3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17381" y="3117609"/>
                <a:ext cx="151785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IP picture frame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BBEC5BB-21D0-474B-91BF-DE1F5184103D}"/>
                </a:ext>
              </a:extLst>
            </p:cNvPr>
            <p:cNvGrpSpPr/>
            <p:nvPr/>
          </p:nvGrpSpPr>
          <p:grpSpPr>
            <a:xfrm>
              <a:off x="2055482" y="1410532"/>
              <a:ext cx="1179513" cy="2761796"/>
              <a:chOff x="2506141" y="1897178"/>
              <a:chExt cx="1179513" cy="2761796"/>
            </a:xfrm>
          </p:grpSpPr>
          <p:graphicFrame>
            <p:nvGraphicFramePr>
              <p:cNvPr id="11" name="Object 14">
                <a:extLst>
                  <a:ext uri="{FF2B5EF4-FFF2-40B4-BE49-F238E27FC236}">
                    <a16:creationId xmlns:a16="http://schemas.microsoft.com/office/drawing/2014/main" id="{2DC66987-6296-4244-81B5-408D6F49E1C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94260" y="1897178"/>
              <a:ext cx="803275" cy="2168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464" r:id="rId9" imgW="1434415" imgH="3873016" progId="">
                      <p:embed/>
                    </p:oleObj>
                  </mc:Choice>
                  <mc:Fallback>
                    <p:oleObj r:id="rId9" imgW="1434415" imgH="3873016" progId="">
                      <p:embed/>
                      <p:pic>
                        <p:nvPicPr>
                          <p:cNvPr id="11" name="Object 14">
                            <a:extLst>
                              <a:ext uri="{FF2B5EF4-FFF2-40B4-BE49-F238E27FC236}">
                                <a16:creationId xmlns:a16="http://schemas.microsoft.com/office/drawing/2014/main" id="{2DC66987-6296-4244-81B5-408D6F49E1C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94260" y="1897178"/>
                            <a:ext cx="803275" cy="21685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>
                                      <a:alpha val="74997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" name="Text Box 8">
                <a:extLst>
                  <a:ext uri="{FF2B5EF4-FFF2-40B4-BE49-F238E27FC236}">
                    <a16:creationId xmlns:a16="http://schemas.microsoft.com/office/drawing/2014/main" id="{03865E9F-E744-3A46-9EBD-1411FCB23B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6141" y="4077949"/>
                <a:ext cx="1179513" cy="581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Internet 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refrigerator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039C00-F163-0242-B27E-88F4B684A34F}"/>
                </a:ext>
              </a:extLst>
            </p:cNvPr>
            <p:cNvGrpSpPr/>
            <p:nvPr/>
          </p:nvGrpSpPr>
          <p:grpSpPr>
            <a:xfrm>
              <a:off x="8585501" y="1143651"/>
              <a:ext cx="2535872" cy="1141975"/>
              <a:chOff x="8636412" y="2605836"/>
              <a:chExt cx="2535872" cy="1141975"/>
            </a:xfrm>
          </p:grpSpPr>
          <p:pic>
            <p:nvPicPr>
              <p:cNvPr id="16" name="Picture 23">
                <a:extLst>
                  <a:ext uri="{FF2B5EF4-FFF2-40B4-BE49-F238E27FC236}">
                    <a16:creationId xmlns:a16="http://schemas.microsoft.com/office/drawing/2014/main" id="{12DC02F1-9588-8544-AE86-F32907C387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6412" y="2650849"/>
                <a:ext cx="695325" cy="109696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Text Box 10">
                <a:extLst>
                  <a:ext uri="{FF2B5EF4-FFF2-40B4-BE49-F238E27FC236}">
                    <a16:creationId xmlns:a16="http://schemas.microsoft.com/office/drawing/2014/main" id="{7460E56A-C582-CB4B-BB20-ABA2CC497C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58967" y="2605836"/>
                <a:ext cx="181331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Tweet-a-watt: 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monitor energy use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6613FFF-AAE6-5F48-A8E0-52812DF7D261}"/>
                </a:ext>
              </a:extLst>
            </p:cNvPr>
            <p:cNvGrpSpPr/>
            <p:nvPr/>
          </p:nvGrpSpPr>
          <p:grpSpPr>
            <a:xfrm>
              <a:off x="5012950" y="5049292"/>
              <a:ext cx="2435364" cy="1552753"/>
              <a:chOff x="5012950" y="5049292"/>
              <a:chExt cx="2435364" cy="1552753"/>
            </a:xfrm>
          </p:grpSpPr>
          <p:pic>
            <p:nvPicPr>
              <p:cNvPr id="18" name="Picture 1">
                <a:extLst>
                  <a:ext uri="{FF2B5EF4-FFF2-40B4-BE49-F238E27FC236}">
                    <a16:creationId xmlns:a16="http://schemas.microsoft.com/office/drawing/2014/main" id="{1D54884B-8FF7-2B48-A721-AE22F7F5C6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2950" y="5057407"/>
                <a:ext cx="1289050" cy="154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Text Box 8">
                <a:extLst>
                  <a:ext uri="{FF2B5EF4-FFF2-40B4-BE49-F238E27FC236}">
                    <a16:creationId xmlns:a16="http://schemas.microsoft.com/office/drawing/2014/main" id="{1C3CA974-2833-8B4A-AD26-CA911E1B00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27301" y="5049292"/>
                <a:ext cx="1121013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sensorized,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bed</a:t>
                </a: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mattress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12767D5-9E29-564E-80E2-F55B4A82324A}"/>
                </a:ext>
              </a:extLst>
            </p:cNvPr>
            <p:cNvGrpSpPr/>
            <p:nvPr/>
          </p:nvGrpSpPr>
          <p:grpSpPr>
            <a:xfrm>
              <a:off x="671990" y="1806119"/>
              <a:ext cx="1305870" cy="1496298"/>
              <a:chOff x="1563004" y="1837775"/>
              <a:chExt cx="1305870" cy="149629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C6DC43C-35CF-D641-A0D1-45393D71C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65601" y="1837775"/>
                <a:ext cx="550338" cy="1149734"/>
              </a:xfrm>
              <a:prstGeom prst="rect">
                <a:avLst/>
              </a:prstGeom>
            </p:spPr>
          </p:pic>
          <p:sp>
            <p:nvSpPr>
              <p:cNvPr id="25" name="Text Box 8">
                <a:extLst>
                  <a:ext uri="{FF2B5EF4-FFF2-40B4-BE49-F238E27FC236}">
                    <a16:creationId xmlns:a16="http://schemas.microsoft.com/office/drawing/2014/main" id="{23F7E456-D71D-3844-AE63-866B36C95B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63004" y="2995519"/>
                <a:ext cx="130587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Amazon Echo</a:t>
                </a: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893A0B6-39E7-204C-827B-349BC5FC8535}"/>
              </a:ext>
            </a:extLst>
          </p:cNvPr>
          <p:cNvSpPr txBox="1"/>
          <p:nvPr/>
        </p:nvSpPr>
        <p:spPr>
          <a:xfrm>
            <a:off x="9707225" y="5533965"/>
            <a:ext cx="1814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rgbClr val="0000A8"/>
                </a:solidFill>
              </a:rPr>
              <a:t>Others?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174E644-1BC5-AD41-8B98-2AEBAB53347E}"/>
              </a:ext>
            </a:extLst>
          </p:cNvPr>
          <p:cNvGrpSpPr/>
          <p:nvPr/>
        </p:nvGrpSpPr>
        <p:grpSpPr>
          <a:xfrm>
            <a:off x="5244182" y="1499729"/>
            <a:ext cx="4175678" cy="5125922"/>
            <a:chOff x="5244182" y="1499729"/>
            <a:chExt cx="4175678" cy="512592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1948532-9530-1146-897B-DCFADC27A92F}"/>
                </a:ext>
              </a:extLst>
            </p:cNvPr>
            <p:cNvGrpSpPr/>
            <p:nvPr/>
          </p:nvGrpSpPr>
          <p:grpSpPr>
            <a:xfrm>
              <a:off x="5244182" y="1499729"/>
              <a:ext cx="2735863" cy="1090838"/>
              <a:chOff x="616980" y="5292729"/>
              <a:chExt cx="3127445" cy="1207904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CDED42E-CC7D-9245-8E47-BC40291CA6D2}"/>
                  </a:ext>
                </a:extLst>
              </p:cNvPr>
              <p:cNvGrpSpPr/>
              <p:nvPr/>
            </p:nvGrpSpPr>
            <p:grpSpPr>
              <a:xfrm>
                <a:off x="616980" y="5292729"/>
                <a:ext cx="3127445" cy="821190"/>
                <a:chOff x="842590" y="5420084"/>
                <a:chExt cx="3127445" cy="821190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CD3E45EE-DA47-FB4C-AC41-27292F878C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2590" y="5420084"/>
                  <a:ext cx="2016478" cy="821190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30103B98-660D-084B-8321-DBA525F85D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905"/>
                <a:stretch/>
              </p:blipFill>
              <p:spPr>
                <a:xfrm>
                  <a:off x="2859067" y="5420084"/>
                  <a:ext cx="1110968" cy="821190"/>
                </a:xfrm>
                <a:prstGeom prst="rect">
                  <a:avLst/>
                </a:prstGeom>
              </p:spPr>
            </p:pic>
          </p:grpSp>
          <p:sp>
            <p:nvSpPr>
              <p:cNvPr id="28" name="Text Box 8">
                <a:extLst>
                  <a:ext uri="{FF2B5EF4-FFF2-40B4-BE49-F238E27FC236}">
                    <a16:creationId xmlns:a16="http://schemas.microsoft.com/office/drawing/2014/main" id="{353FBC48-20B8-084C-B54B-2A578BE3B2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8562" y="6125746"/>
                <a:ext cx="2301691" cy="374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Pacemaker &amp; Monitor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EF889B5-5851-5746-AB08-1839209EA393}"/>
                </a:ext>
              </a:extLst>
            </p:cNvPr>
            <p:cNvGrpSpPr/>
            <p:nvPr/>
          </p:nvGrpSpPr>
          <p:grpSpPr>
            <a:xfrm>
              <a:off x="7868239" y="4103350"/>
              <a:ext cx="1551621" cy="917725"/>
              <a:chOff x="7868239" y="4103350"/>
              <a:chExt cx="1551621" cy="917725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4397B6CC-7ACF-AB44-AEEB-6942A1959F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68239" y="4103350"/>
                <a:ext cx="1551621" cy="663838"/>
              </a:xfrm>
              <a:prstGeom prst="rect">
                <a:avLst/>
              </a:prstGeom>
            </p:spPr>
          </p:pic>
          <p:sp>
            <p:nvSpPr>
              <p:cNvPr id="35" name="Text Box 10">
                <a:extLst>
                  <a:ext uri="{FF2B5EF4-FFF2-40B4-BE49-F238E27FC236}">
                    <a16:creationId xmlns:a16="http://schemas.microsoft.com/office/drawing/2014/main" id="{D5046EF2-BE9A-5947-80CD-08C169F54D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03032" y="4682521"/>
                <a:ext cx="107971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AR devices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D68E62D-EDDE-DB4E-9E02-B0DBDFB7F0C8}"/>
                </a:ext>
              </a:extLst>
            </p:cNvPr>
            <p:cNvGrpSpPr/>
            <p:nvPr/>
          </p:nvGrpSpPr>
          <p:grpSpPr>
            <a:xfrm>
              <a:off x="7586090" y="5333549"/>
              <a:ext cx="1556069" cy="1292102"/>
              <a:chOff x="7586090" y="5333549"/>
              <a:chExt cx="1556069" cy="1292102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4B1D193-AA5A-2B4F-A43C-A5DB01A465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86090" y="5333549"/>
                <a:ext cx="1308005" cy="1292102"/>
              </a:xfrm>
              <a:prstGeom prst="rect">
                <a:avLst/>
              </a:prstGeom>
            </p:spPr>
          </p:pic>
          <p:sp>
            <p:nvSpPr>
              <p:cNvPr id="33" name="Text Box 10">
                <a:extLst>
                  <a:ext uri="{FF2B5EF4-FFF2-40B4-BE49-F238E27FC236}">
                    <a16:creationId xmlns:a16="http://schemas.microsoft.com/office/drawing/2014/main" id="{10243502-70F1-454C-B91D-F4CBAD87DA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13461" y="6201538"/>
                <a:ext cx="62869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Fitbit</a:t>
                </a: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32A2102-607D-D540-823A-4380CE719D5E}"/>
              </a:ext>
            </a:extLst>
          </p:cNvPr>
          <p:cNvGrpSpPr/>
          <p:nvPr/>
        </p:nvGrpSpPr>
        <p:grpSpPr>
          <a:xfrm>
            <a:off x="3149599" y="5058059"/>
            <a:ext cx="1519767" cy="1241029"/>
            <a:chOff x="3149599" y="5058059"/>
            <a:chExt cx="1519767" cy="1241029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C0D5741-B362-2E4C-80A0-B6C780A48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149599" y="5058059"/>
              <a:ext cx="1519767" cy="972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92610F-C1A8-1143-8544-D8E94835BD79}"/>
                </a:ext>
              </a:extLst>
            </p:cNvPr>
            <p:cNvSpPr txBox="1"/>
            <p:nvPr/>
          </p:nvSpPr>
          <p:spPr>
            <a:xfrm>
              <a:off x="3149601" y="5960534"/>
              <a:ext cx="14900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Gaming devices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7D65074-F21F-B94B-BFCB-7EEDE293A625}"/>
              </a:ext>
            </a:extLst>
          </p:cNvPr>
          <p:cNvGrpSpPr/>
          <p:nvPr/>
        </p:nvGrpSpPr>
        <p:grpSpPr>
          <a:xfrm>
            <a:off x="9643123" y="1811867"/>
            <a:ext cx="2328743" cy="3572821"/>
            <a:chOff x="9643123" y="1811867"/>
            <a:chExt cx="2328743" cy="3572821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10039DD-4B0F-744D-A2D1-C7340E6E4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735733" y="2137293"/>
              <a:ext cx="1147232" cy="1035589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55D2D51-D30E-2742-9375-A5BFA8433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1182464" y="3606800"/>
              <a:ext cx="789402" cy="148378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7E5DD1E-6544-F640-9436-9951D441C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643123" y="3014133"/>
              <a:ext cx="1723654" cy="1174752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863F0D-80AA-1E47-9E1B-7CE9B266B0AB}"/>
                </a:ext>
              </a:extLst>
            </p:cNvPr>
            <p:cNvSpPr txBox="1"/>
            <p:nvPr/>
          </p:nvSpPr>
          <p:spPr>
            <a:xfrm>
              <a:off x="10176934" y="4114801"/>
              <a:ext cx="5160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cars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4B645BA-1C6A-364F-9234-0618DDEDFC78}"/>
                </a:ext>
              </a:extLst>
            </p:cNvPr>
            <p:cNvSpPr txBox="1"/>
            <p:nvPr/>
          </p:nvSpPr>
          <p:spPr>
            <a:xfrm>
              <a:off x="11074401" y="5046134"/>
              <a:ext cx="8857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scooters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E1A7281-9F1D-294C-A4D6-B92EC3942A98}"/>
                </a:ext>
              </a:extLst>
            </p:cNvPr>
            <p:cNvSpPr txBox="1"/>
            <p:nvPr/>
          </p:nvSpPr>
          <p:spPr>
            <a:xfrm>
              <a:off x="11023601" y="1811867"/>
              <a:ext cx="6076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bikes</a:t>
              </a:r>
            </a:p>
          </p:txBody>
        </p:sp>
      </p:grpSp>
      <p:sp>
        <p:nvSpPr>
          <p:cNvPr id="58" name="Slide Number Placeholder 2">
            <a:extLst>
              <a:ext uri="{FF2B5EF4-FFF2-40B4-BE49-F238E27FC236}">
                <a16:creationId xmlns:a16="http://schemas.microsoft.com/office/drawing/2014/main" id="{4AAF1060-1214-6049-9C20-106E76839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64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366B7-1FF0-134B-B419-0A5A82710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958" y="1708456"/>
            <a:ext cx="5394571" cy="957996"/>
          </a:xfrm>
        </p:spPr>
        <p:txBody>
          <a:bodyPr/>
          <a:lstStyle/>
          <a:p>
            <a:pPr>
              <a:buSzPct val="75000"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Internet: “</a:t>
            </a:r>
            <a:r>
              <a:rPr lang="en-US" altLang="ja-JP" dirty="0">
                <a:solidFill>
                  <a:srgbClr val="CC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network of networks”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Interconnected ISPs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/>
          <a:lstStyle/>
          <a:p>
            <a:r>
              <a:rPr lang="en-US" altLang="ja-JP" dirty="0"/>
              <a:t>The Internet: a “nuts and bolts” view</a:t>
            </a:r>
            <a:endParaRPr lang="en-US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14" name="Group 418">
            <a:extLst>
              <a:ext uri="{FF2B5EF4-FFF2-40B4-BE49-F238E27FC236}">
                <a16:creationId xmlns:a16="http://schemas.microsoft.com/office/drawing/2014/main" id="{BE0D451A-5CE4-4C4B-B3DF-A408288EDA0C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369" name="Rectangle 419">
              <a:extLst>
                <a:ext uri="{FF2B5EF4-FFF2-40B4-BE49-F238E27FC236}">
                  <a16:creationId xmlns:a16="http://schemas.microsoft.com/office/drawing/2014/main" id="{F39DA03D-3BDA-2344-B3D3-3A95FB5EE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70" name="AutoShape 420">
              <a:extLst>
                <a:ext uri="{FF2B5EF4-FFF2-40B4-BE49-F238E27FC236}">
                  <a16:creationId xmlns:a16="http://schemas.microsoft.com/office/drawing/2014/main" id="{579866B0-F884-A84A-B74A-EFEA50EB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content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provider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network</a:t>
            </a:r>
            <a:endParaRPr lang="en-US" sz="1000" dirty="0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87" name="Group 786">
            <a:extLst>
              <a:ext uri="{FF2B5EF4-FFF2-40B4-BE49-F238E27FC236}">
                <a16:creationId xmlns:a16="http://schemas.microsoft.com/office/drawing/2014/main" id="{C944F5F4-7AD1-AE48-9769-ABE2F95B5A26}"/>
              </a:ext>
            </a:extLst>
          </p:cNvPr>
          <p:cNvGrpSpPr/>
          <p:nvPr/>
        </p:nvGrpSpPr>
        <p:grpSpPr>
          <a:xfrm>
            <a:off x="7414072" y="1891912"/>
            <a:ext cx="1909777" cy="938011"/>
            <a:chOff x="7432700" y="1830405"/>
            <a:chExt cx="1909777" cy="938011"/>
          </a:xfrm>
        </p:grpSpPr>
        <p:grpSp>
          <p:nvGrpSpPr>
            <p:cNvPr id="49" name="Group 652">
              <a:extLst>
                <a:ext uri="{FF2B5EF4-FFF2-40B4-BE49-F238E27FC236}">
                  <a16:creationId xmlns:a16="http://schemas.microsoft.com/office/drawing/2014/main" id="{F4E63F52-683B-8244-A48E-D8CF833CC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50" y="1830405"/>
              <a:ext cx="415925" cy="385763"/>
              <a:chOff x="2751" y="1851"/>
              <a:chExt cx="462" cy="478"/>
            </a:xfrm>
          </p:grpSpPr>
          <p:pic>
            <p:nvPicPr>
              <p:cNvPr id="359" name="Picture 653" descr="iphone_stylized_small">
                <a:extLst>
                  <a:ext uri="{FF2B5EF4-FFF2-40B4-BE49-F238E27FC236}">
                    <a16:creationId xmlns:a16="http://schemas.microsoft.com/office/drawing/2014/main" id="{EDF1EC93-A6E5-964F-B0D6-EE56B282A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5" name="Group 784">
              <a:extLst>
                <a:ext uri="{FF2B5EF4-FFF2-40B4-BE49-F238E27FC236}">
                  <a16:creationId xmlns:a16="http://schemas.microsoft.com/office/drawing/2014/main" id="{91E02B81-5B35-4545-A954-B7E923AB7286}"/>
                </a:ext>
              </a:extLst>
            </p:cNvPr>
            <p:cNvGrpSpPr/>
            <p:nvPr/>
          </p:nvGrpSpPr>
          <p:grpSpPr>
            <a:xfrm>
              <a:off x="7432700" y="2327293"/>
              <a:ext cx="534987" cy="407988"/>
              <a:chOff x="7432700" y="2327293"/>
              <a:chExt cx="534987" cy="407988"/>
            </a:xfrm>
          </p:grpSpPr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1018" descr="laptop_keyboard">
                <a:extLst>
                  <a:ext uri="{FF2B5EF4-FFF2-40B4-BE49-F238E27FC236}">
                    <a16:creationId xmlns:a16="http://schemas.microsoft.com/office/drawing/2014/main" id="{7087B8D0-FFCB-0746-A889-28909002C2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" name="Freeform 1019">
                <a:extLst>
                  <a:ext uri="{FF2B5EF4-FFF2-40B4-BE49-F238E27FC236}">
                    <a16:creationId xmlns:a16="http://schemas.microsoft.com/office/drawing/2014/main" id="{7C75BC30-0808-D44D-AF7A-A72B4A529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76" name="Picture 1020" descr="screen">
                <a:extLst>
                  <a:ext uri="{FF2B5EF4-FFF2-40B4-BE49-F238E27FC236}">
                    <a16:creationId xmlns:a16="http://schemas.microsoft.com/office/drawing/2014/main" id="{2D732B7A-74CB-D547-ADB5-C721526D5E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" name="Freeform 1021">
                <a:extLst>
                  <a:ext uri="{FF2B5EF4-FFF2-40B4-BE49-F238E27FC236}">
                    <a16:creationId xmlns:a16="http://schemas.microsoft.com/office/drawing/2014/main" id="{FBD1A429-9B8F-F940-AD09-4638CC316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8" name="Freeform 1022">
                <a:extLst>
                  <a:ext uri="{FF2B5EF4-FFF2-40B4-BE49-F238E27FC236}">
                    <a16:creationId xmlns:a16="http://schemas.microsoft.com/office/drawing/2014/main" id="{376C8B48-3441-F643-B92D-5DC759EDA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9" name="Freeform 1023">
                <a:extLst>
                  <a:ext uri="{FF2B5EF4-FFF2-40B4-BE49-F238E27FC236}">
                    <a16:creationId xmlns:a16="http://schemas.microsoft.com/office/drawing/2014/main" id="{4DFECD03-4AF0-1342-8138-6CEC8249A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0" name="Freeform 1024">
                <a:extLst>
                  <a:ext uri="{FF2B5EF4-FFF2-40B4-BE49-F238E27FC236}">
                    <a16:creationId xmlns:a16="http://schemas.microsoft.com/office/drawing/2014/main" id="{8AA57D4B-3E9B-994B-AF13-DB646178B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1" name="Freeform 1025">
                <a:extLst>
                  <a:ext uri="{FF2B5EF4-FFF2-40B4-BE49-F238E27FC236}">
                    <a16:creationId xmlns:a16="http://schemas.microsoft.com/office/drawing/2014/main" id="{59DA24E7-1981-0E44-8060-2B7CE58EB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2" name="Freeform 1026">
                <a:extLst>
                  <a:ext uri="{FF2B5EF4-FFF2-40B4-BE49-F238E27FC236}">
                    <a16:creationId xmlns:a16="http://schemas.microsoft.com/office/drawing/2014/main" id="{DB3D3129-2B70-5643-96C2-83638DE57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83" name="Group 1027">
                <a:extLst>
                  <a:ext uri="{FF2B5EF4-FFF2-40B4-BE49-F238E27FC236}">
                    <a16:creationId xmlns:a16="http://schemas.microsoft.com/office/drawing/2014/main" id="{8C6DEC60-5C97-D546-9977-EBD182221D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69" name="Freeform 1028">
                  <a:extLst>
                    <a:ext uri="{FF2B5EF4-FFF2-40B4-BE49-F238E27FC236}">
                      <a16:creationId xmlns:a16="http://schemas.microsoft.com/office/drawing/2014/main" id="{5D16627E-DE34-BC4F-9513-7A7D4707F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0" name="Freeform 1029">
                  <a:extLst>
                    <a:ext uri="{FF2B5EF4-FFF2-40B4-BE49-F238E27FC236}">
                      <a16:creationId xmlns:a16="http://schemas.microsoft.com/office/drawing/2014/main" id="{D8D65D68-18A4-E54D-8916-1DEF36844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1" name="Freeform 1030">
                  <a:extLst>
                    <a:ext uri="{FF2B5EF4-FFF2-40B4-BE49-F238E27FC236}">
                      <a16:creationId xmlns:a16="http://schemas.microsoft.com/office/drawing/2014/main" id="{3C79D147-9974-F341-96E9-F9AD19F140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2" name="Freeform 1031">
                  <a:extLst>
                    <a:ext uri="{FF2B5EF4-FFF2-40B4-BE49-F238E27FC236}">
                      <a16:creationId xmlns:a16="http://schemas.microsoft.com/office/drawing/2014/main" id="{5E0CE9D2-21FD-2644-9691-743CC3E130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3" name="Freeform 1032">
                  <a:extLst>
                    <a:ext uri="{FF2B5EF4-FFF2-40B4-BE49-F238E27FC236}">
                      <a16:creationId xmlns:a16="http://schemas.microsoft.com/office/drawing/2014/main" id="{5691098F-1432-0D44-8573-312C3A566A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4" name="Freeform 1033">
                  <a:extLst>
                    <a:ext uri="{FF2B5EF4-FFF2-40B4-BE49-F238E27FC236}">
                      <a16:creationId xmlns:a16="http://schemas.microsoft.com/office/drawing/2014/main" id="{2D4A77A2-D0F1-164A-A67D-A50954386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84" name="Freeform 1034">
                <a:extLst>
                  <a:ext uri="{FF2B5EF4-FFF2-40B4-BE49-F238E27FC236}">
                    <a16:creationId xmlns:a16="http://schemas.microsoft.com/office/drawing/2014/main" id="{A283BD8E-0AD2-B743-8237-483C3A6A6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5" name="Freeform 1035">
                <a:extLst>
                  <a:ext uri="{FF2B5EF4-FFF2-40B4-BE49-F238E27FC236}">
                    <a16:creationId xmlns:a16="http://schemas.microsoft.com/office/drawing/2014/main" id="{AA215C2D-4069-DE48-884E-A1816F7D4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6" name="Freeform 1036">
                <a:extLst>
                  <a:ext uri="{FF2B5EF4-FFF2-40B4-BE49-F238E27FC236}">
                    <a16:creationId xmlns:a16="http://schemas.microsoft.com/office/drawing/2014/main" id="{421821F5-5AD5-4D4E-A4F9-5D46E41A4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7" name="Freeform 1037">
                <a:extLst>
                  <a:ext uri="{FF2B5EF4-FFF2-40B4-BE49-F238E27FC236}">
                    <a16:creationId xmlns:a16="http://schemas.microsoft.com/office/drawing/2014/main" id="{499D2FC7-7022-A944-98B2-E74E9B2E5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8" name="Freeform 1038">
                <a:extLst>
                  <a:ext uri="{FF2B5EF4-FFF2-40B4-BE49-F238E27FC236}">
                    <a16:creationId xmlns:a16="http://schemas.microsoft.com/office/drawing/2014/main" id="{37918171-6E71-A846-A2B5-7C65DD745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9" name="Freeform 1039">
                <a:extLst>
                  <a:ext uri="{FF2B5EF4-FFF2-40B4-BE49-F238E27FC236}">
                    <a16:creationId xmlns:a16="http://schemas.microsoft.com/office/drawing/2014/main" id="{68ECFF60-AA48-2D4C-9A67-90DB18F81D4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740" name="Group 739">
              <a:extLst>
                <a:ext uri="{FF2B5EF4-FFF2-40B4-BE49-F238E27FC236}">
                  <a16:creationId xmlns:a16="http://schemas.microsoft.com/office/drawing/2014/main" id="{504BAA5F-BBD8-8242-BC48-7D0E761F340A}"/>
                </a:ext>
              </a:extLst>
            </p:cNvPr>
            <p:cNvGrpSpPr/>
            <p:nvPr/>
          </p:nvGrpSpPr>
          <p:grpSpPr>
            <a:xfrm>
              <a:off x="8631407" y="2290407"/>
              <a:ext cx="530702" cy="478009"/>
              <a:chOff x="8631407" y="2290407"/>
              <a:chExt cx="530702" cy="478009"/>
            </a:xfrm>
          </p:grpSpPr>
          <p:pic>
            <p:nvPicPr>
              <p:cNvPr id="110" name="Picture 568" descr="light2.png">
                <a:extLst>
                  <a:ext uri="{FF2B5EF4-FFF2-40B4-BE49-F238E27FC236}">
                    <a16:creationId xmlns:a16="http://schemas.microsoft.com/office/drawing/2014/main" id="{D96B693D-26FC-E443-A112-C4AFFE90D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6" name="Group 785">
              <a:extLst>
                <a:ext uri="{FF2B5EF4-FFF2-40B4-BE49-F238E27FC236}">
                  <a16:creationId xmlns:a16="http://schemas.microsoft.com/office/drawing/2014/main" id="{46F998A3-3B85-214A-927A-3BF067B7C2A0}"/>
                </a:ext>
              </a:extLst>
            </p:cNvPr>
            <p:cNvGrpSpPr/>
            <p:nvPr/>
          </p:nvGrpSpPr>
          <p:grpSpPr>
            <a:xfrm>
              <a:off x="8493165" y="2029804"/>
              <a:ext cx="849312" cy="226109"/>
              <a:chOff x="8493165" y="2029804"/>
              <a:chExt cx="849312" cy="226109"/>
            </a:xfrm>
          </p:grpSpPr>
          <p:pic>
            <p:nvPicPr>
              <p:cNvPr id="48" name="Picture 603" descr="car_icon_small">
                <a:extLst>
                  <a:ext uri="{FF2B5EF4-FFF2-40B4-BE49-F238E27FC236}">
                    <a16:creationId xmlns:a16="http://schemas.microsoft.com/office/drawing/2014/main" id="{147E2796-D425-6645-93B3-B97E69B146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93351559-0D4C-F04C-928E-5CDA57B5EB47}"/>
              </a:ext>
            </a:extLst>
          </p:cNvPr>
          <p:cNvGrpSpPr/>
          <p:nvPr/>
        </p:nvGrpSpPr>
        <p:grpSpPr>
          <a:xfrm>
            <a:off x="7468516" y="3357611"/>
            <a:ext cx="857739" cy="583764"/>
            <a:chOff x="7487144" y="3296104"/>
            <a:chExt cx="857739" cy="583764"/>
          </a:xfrm>
        </p:grpSpPr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084B6293-559E-5D43-AF2B-4CB5E09EC6C5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1" name="Picture 1115" descr="antenna_stylized">
                <a:extLst>
                  <a:ext uri="{FF2B5EF4-FFF2-40B4-BE49-F238E27FC236}">
                    <a16:creationId xmlns:a16="http://schemas.microsoft.com/office/drawing/2014/main" id="{1821BC3E-6137-D844-92B9-4BA4CFF41F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1116" descr="laptop_keyboard">
                <a:extLst>
                  <a:ext uri="{FF2B5EF4-FFF2-40B4-BE49-F238E27FC236}">
                    <a16:creationId xmlns:a16="http://schemas.microsoft.com/office/drawing/2014/main" id="{7F05CE3B-E67B-1B40-9D5B-2914F0B9B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1117">
                <a:extLst>
                  <a:ext uri="{FF2B5EF4-FFF2-40B4-BE49-F238E27FC236}">
                    <a16:creationId xmlns:a16="http://schemas.microsoft.com/office/drawing/2014/main" id="{B52A07C5-D801-5B41-BD20-C2095892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94" name="Picture 1118" descr="screen">
                <a:extLst>
                  <a:ext uri="{FF2B5EF4-FFF2-40B4-BE49-F238E27FC236}">
                    <a16:creationId xmlns:a16="http://schemas.microsoft.com/office/drawing/2014/main" id="{2EA30B4E-5447-0340-8DAD-349A843F2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1119">
                <a:extLst>
                  <a:ext uri="{FF2B5EF4-FFF2-40B4-BE49-F238E27FC236}">
                    <a16:creationId xmlns:a16="http://schemas.microsoft.com/office/drawing/2014/main" id="{1137F6C6-A7C9-9A4D-BCE3-048DB90EF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6" name="Freeform 1120">
                <a:extLst>
                  <a:ext uri="{FF2B5EF4-FFF2-40B4-BE49-F238E27FC236}">
                    <a16:creationId xmlns:a16="http://schemas.microsoft.com/office/drawing/2014/main" id="{7A0060E2-767D-1545-8656-29ED1A47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7" name="Freeform 1121">
                <a:extLst>
                  <a:ext uri="{FF2B5EF4-FFF2-40B4-BE49-F238E27FC236}">
                    <a16:creationId xmlns:a16="http://schemas.microsoft.com/office/drawing/2014/main" id="{15790F5A-ABAC-8D49-A4F9-E2F57655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8" name="Freeform 1122">
                <a:extLst>
                  <a:ext uri="{FF2B5EF4-FFF2-40B4-BE49-F238E27FC236}">
                    <a16:creationId xmlns:a16="http://schemas.microsoft.com/office/drawing/2014/main" id="{8898B7ED-5BCF-8C4E-B1AA-B82AD50F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9" name="Freeform 1123">
                <a:extLst>
                  <a:ext uri="{FF2B5EF4-FFF2-40B4-BE49-F238E27FC236}">
                    <a16:creationId xmlns:a16="http://schemas.microsoft.com/office/drawing/2014/main" id="{5A7F91EF-AD6B-D64E-B73E-C762D73A7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0" name="Freeform 1124">
                <a:extLst>
                  <a:ext uri="{FF2B5EF4-FFF2-40B4-BE49-F238E27FC236}">
                    <a16:creationId xmlns:a16="http://schemas.microsoft.com/office/drawing/2014/main" id="{BBB1B153-2E6F-7246-9B11-B68D01DF6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101" name="Group 1125">
                <a:extLst>
                  <a:ext uri="{FF2B5EF4-FFF2-40B4-BE49-F238E27FC236}">
                    <a16:creationId xmlns:a16="http://schemas.microsoft.com/office/drawing/2014/main" id="{57060979-075D-9D4D-B12E-DA0CCD4C6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40" name="Freeform 1126">
                  <a:extLst>
                    <a:ext uri="{FF2B5EF4-FFF2-40B4-BE49-F238E27FC236}">
                      <a16:creationId xmlns:a16="http://schemas.microsoft.com/office/drawing/2014/main" id="{8DFFF656-1361-C546-8336-177F79E46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1" name="Freeform 1127">
                  <a:extLst>
                    <a:ext uri="{FF2B5EF4-FFF2-40B4-BE49-F238E27FC236}">
                      <a16:creationId xmlns:a16="http://schemas.microsoft.com/office/drawing/2014/main" id="{60C6C6B3-72DE-664B-B4DE-3C04B0C5B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2" name="Freeform 1128">
                  <a:extLst>
                    <a:ext uri="{FF2B5EF4-FFF2-40B4-BE49-F238E27FC236}">
                      <a16:creationId xmlns:a16="http://schemas.microsoft.com/office/drawing/2014/main" id="{0D48292A-917D-D046-A974-043CEE5A4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3" name="Freeform 1129">
                  <a:extLst>
                    <a:ext uri="{FF2B5EF4-FFF2-40B4-BE49-F238E27FC236}">
                      <a16:creationId xmlns:a16="http://schemas.microsoft.com/office/drawing/2014/main" id="{DB6BAAEB-BADD-0A4F-8A9D-D72AFCA99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4" name="Freeform 1130">
                  <a:extLst>
                    <a:ext uri="{FF2B5EF4-FFF2-40B4-BE49-F238E27FC236}">
                      <a16:creationId xmlns:a16="http://schemas.microsoft.com/office/drawing/2014/main" id="{05D5969F-F3B9-414D-975E-A6700098F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5" name="Freeform 1131">
                  <a:extLst>
                    <a:ext uri="{FF2B5EF4-FFF2-40B4-BE49-F238E27FC236}">
                      <a16:creationId xmlns:a16="http://schemas.microsoft.com/office/drawing/2014/main" id="{41BB174D-6019-384D-A5AC-1B4D92D93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02" name="Freeform 1132">
                <a:extLst>
                  <a:ext uri="{FF2B5EF4-FFF2-40B4-BE49-F238E27FC236}">
                    <a16:creationId xmlns:a16="http://schemas.microsoft.com/office/drawing/2014/main" id="{F8739864-4836-E447-8FC8-5886923FF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3" name="Freeform 1133">
                <a:extLst>
                  <a:ext uri="{FF2B5EF4-FFF2-40B4-BE49-F238E27FC236}">
                    <a16:creationId xmlns:a16="http://schemas.microsoft.com/office/drawing/2014/main" id="{C59CADF3-CD09-FB48-A672-C2C50B66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4" name="Freeform 1134">
                <a:extLst>
                  <a:ext uri="{FF2B5EF4-FFF2-40B4-BE49-F238E27FC236}">
                    <a16:creationId xmlns:a16="http://schemas.microsoft.com/office/drawing/2014/main" id="{628AB6FD-35F6-0345-BD13-22EAAF9E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5" name="Freeform 1135">
                <a:extLst>
                  <a:ext uri="{FF2B5EF4-FFF2-40B4-BE49-F238E27FC236}">
                    <a16:creationId xmlns:a16="http://schemas.microsoft.com/office/drawing/2014/main" id="{76529D44-B4FD-DE4D-812E-E461A0FC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6" name="Freeform 1136">
                <a:extLst>
                  <a:ext uri="{FF2B5EF4-FFF2-40B4-BE49-F238E27FC236}">
                    <a16:creationId xmlns:a16="http://schemas.microsoft.com/office/drawing/2014/main" id="{44CD9A89-0E3B-2C40-8436-71B7526B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7" name="Freeform 1137">
                <a:extLst>
                  <a:ext uri="{FF2B5EF4-FFF2-40B4-BE49-F238E27FC236}">
                    <a16:creationId xmlns:a16="http://schemas.microsoft.com/office/drawing/2014/main" id="{92BF681C-02FC-8F49-A2CD-8F3446ECE5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08" name="Group 1139">
              <a:extLst>
                <a:ext uri="{FF2B5EF4-FFF2-40B4-BE49-F238E27FC236}">
                  <a16:creationId xmlns:a16="http://schemas.microsoft.com/office/drawing/2014/main" id="{904B7C12-C509-8641-BB63-56DEDB95F9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8" name="Picture 1140" descr="desktop_computer_stylized_medium">
                <a:extLst>
                  <a:ext uri="{FF2B5EF4-FFF2-40B4-BE49-F238E27FC236}">
                    <a16:creationId xmlns:a16="http://schemas.microsoft.com/office/drawing/2014/main" id="{BDC7F552-21C9-C942-90FF-0162099A3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Freeform 1141">
                <a:extLst>
                  <a:ext uri="{FF2B5EF4-FFF2-40B4-BE49-F238E27FC236}">
                    <a16:creationId xmlns:a16="http://schemas.microsoft.com/office/drawing/2014/main" id="{654B43BA-608E-5D4D-B11B-71762CFBE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14715B6C-9A50-FE4B-A8D2-1E669BF891E3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13" name="Picture 571" descr="fridge2.png">
                <a:extLst>
                  <a:ext uri="{FF2B5EF4-FFF2-40B4-BE49-F238E27FC236}">
                    <a16:creationId xmlns:a16="http://schemas.microsoft.com/office/drawing/2014/main" id="{29DD0F98-F93B-0145-A925-F4125ED4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1115" descr="antenna_stylized">
                <a:extLst>
                  <a:ext uri="{FF2B5EF4-FFF2-40B4-BE49-F238E27FC236}">
                    <a16:creationId xmlns:a16="http://schemas.microsoft.com/office/drawing/2014/main" id="{C1A64F68-4D16-AE4F-AB60-09D2C0CF0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11039945" y="3460672"/>
            <a:ext cx="518448" cy="121224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63913" y="5306138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55853" y="4932348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9010801" y="5861358"/>
            <a:ext cx="310186" cy="307808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48979" y="5313247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28907" y="5536844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27132" y="5558317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9647169" y="6015687"/>
            <a:ext cx="319264" cy="253379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9992875" y="5668575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609" name="Content Placeholder 2">
            <a:extLst>
              <a:ext uri="{FF2B5EF4-FFF2-40B4-BE49-F238E27FC236}">
                <a16:creationId xmlns:a16="http://schemas.microsoft.com/office/drawing/2014/main" id="{2BC3B19B-09E2-1747-9154-87E1DFE72365}"/>
              </a:ext>
            </a:extLst>
          </p:cNvPr>
          <p:cNvSpPr txBox="1">
            <a:spLocks/>
          </p:cNvSpPr>
          <p:nvPr/>
        </p:nvSpPr>
        <p:spPr>
          <a:xfrm>
            <a:off x="839601" y="2732121"/>
            <a:ext cx="5394571" cy="18249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75000"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protocols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cs typeface="Calibri" panose="020F0502020204030204" pitchFamily="34" charset="0"/>
              </a:rPr>
              <a:t>are </a:t>
            </a:r>
            <a:r>
              <a:rPr lang="en-US" altLang="en-US" i="1" dirty="0" smtClean="0">
                <a:ea typeface="ＭＳ Ｐゴシック" panose="020B0600070205080204" pitchFamily="34" charset="-128"/>
                <a:cs typeface="Calibri" panose="020F0502020204030204" pitchFamily="34" charset="0"/>
              </a:rPr>
              <a:t>everywhere</a:t>
            </a:r>
          </a:p>
          <a:p>
            <a:pPr lvl="1">
              <a:buSzPct val="75000"/>
            </a:pPr>
            <a:r>
              <a:rPr lang="en-US" altLang="en-US" dirty="0" smtClean="0">
                <a:ea typeface="Arial" panose="020B0604020202020204" pitchFamily="34" charset="0"/>
                <a:cs typeface="Calibri" panose="020F0502020204030204" pitchFamily="34" charset="0"/>
              </a:rPr>
              <a:t>control </a:t>
            </a:r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sending, receiving of messages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e.g., HTTP (Web), streaming video, Skype, TCP, IP, WiFi, 4G, Ethernet</a:t>
            </a:r>
            <a:endParaRPr lang="en-US" altLang="en-US" sz="2800" dirty="0"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538D7F-D092-0B46-9D93-497135430F9C}"/>
              </a:ext>
            </a:extLst>
          </p:cNvPr>
          <p:cNvGrpSpPr/>
          <p:nvPr/>
        </p:nvGrpSpPr>
        <p:grpSpPr>
          <a:xfrm>
            <a:off x="6860324" y="4962204"/>
            <a:ext cx="1547658" cy="518734"/>
            <a:chOff x="6860324" y="4962204"/>
            <a:chExt cx="1547658" cy="51873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CA2A64-0E06-F545-9FC0-961CFBCC8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8718" y="5327774"/>
              <a:ext cx="439264" cy="153164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9BBA3E-BB93-084A-B9DE-C031B991FC2B}"/>
                </a:ext>
              </a:extLst>
            </p:cNvPr>
            <p:cNvSpPr txBox="1"/>
            <p:nvPr/>
          </p:nvSpPr>
          <p:spPr>
            <a:xfrm>
              <a:off x="6860324" y="4962204"/>
              <a:ext cx="9121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Ethernet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E38A1FD-ACE2-5F42-9B08-5B2D9CEBC672}"/>
                </a:ext>
              </a:extLst>
            </p:cNvPr>
            <p:cNvCxnSpPr>
              <a:cxnSpLocks/>
            </p:cNvCxnSpPr>
            <p:nvPr/>
          </p:nvCxnSpPr>
          <p:spPr>
            <a:xfrm>
              <a:off x="7704138" y="5144424"/>
              <a:ext cx="470403" cy="2167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91E281-A56A-C34A-A030-5A236D4E586A}"/>
              </a:ext>
            </a:extLst>
          </p:cNvPr>
          <p:cNvGrpSpPr/>
          <p:nvPr/>
        </p:nvGrpSpPr>
        <p:grpSpPr>
          <a:xfrm>
            <a:off x="7562720" y="3698398"/>
            <a:ext cx="3589569" cy="1371857"/>
            <a:chOff x="7562720" y="3668418"/>
            <a:chExt cx="3589569" cy="1371857"/>
          </a:xfrm>
        </p:grpSpPr>
        <p:cxnSp>
          <p:nvCxnSpPr>
            <p:cNvPr id="612" name="Straight Connector 611">
              <a:extLst>
                <a:ext uri="{FF2B5EF4-FFF2-40B4-BE49-F238E27FC236}">
                  <a16:creationId xmlns:a16="http://schemas.microsoft.com/office/drawing/2014/main" id="{45AD7D7E-22F3-B04F-B8D9-3DB14B4EB5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5300" y="3668418"/>
              <a:ext cx="2866989" cy="1371857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1E2ACEB7-973B-E046-843B-EB2B7621639C}"/>
                </a:ext>
              </a:extLst>
            </p:cNvPr>
            <p:cNvSpPr txBox="1"/>
            <p:nvPr/>
          </p:nvSpPr>
          <p:spPr>
            <a:xfrm>
              <a:off x="7562720" y="4539626"/>
              <a:ext cx="62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HTTP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14" name="Straight Connector 613">
              <a:extLst>
                <a:ext uri="{FF2B5EF4-FFF2-40B4-BE49-F238E27FC236}">
                  <a16:creationId xmlns:a16="http://schemas.microsoft.com/office/drawing/2014/main" id="{37BB92CD-AD73-F344-953E-3EFDD2781945}"/>
                </a:ext>
              </a:extLst>
            </p:cNvPr>
            <p:cNvCxnSpPr>
              <a:cxnSpLocks/>
            </p:cNvCxnSpPr>
            <p:nvPr/>
          </p:nvCxnSpPr>
          <p:spPr>
            <a:xfrm>
              <a:off x="8099825" y="4723687"/>
              <a:ext cx="402218" cy="11586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BE2CBD-8554-CF42-81E0-EE46D8DE60ED}"/>
              </a:ext>
            </a:extLst>
          </p:cNvPr>
          <p:cNvGrpSpPr/>
          <p:nvPr/>
        </p:nvGrpSpPr>
        <p:grpSpPr>
          <a:xfrm>
            <a:off x="6371219" y="2787535"/>
            <a:ext cx="1271296" cy="663792"/>
            <a:chOff x="6371219" y="2787535"/>
            <a:chExt cx="1271296" cy="663792"/>
          </a:xfrm>
        </p:grpSpPr>
        <p:cxnSp>
          <p:nvCxnSpPr>
            <p:cNvPr id="632" name="Straight Connector 631">
              <a:extLst>
                <a:ext uri="{FF2B5EF4-FFF2-40B4-BE49-F238E27FC236}">
                  <a16:creationId xmlns:a16="http://schemas.microsoft.com/office/drawing/2014/main" id="{DE526F1B-649C-344E-8FAB-A9478EF8DA65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>
              <a:off x="7631020" y="2787535"/>
              <a:ext cx="11495" cy="663792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3" name="TextBox 632">
              <a:extLst>
                <a:ext uri="{FF2B5EF4-FFF2-40B4-BE49-F238E27FC236}">
                  <a16:creationId xmlns:a16="http://schemas.microsoft.com/office/drawing/2014/main" id="{B4A890F6-DD55-B341-BDF4-AF2E70A3CC15}"/>
                </a:ext>
              </a:extLst>
            </p:cNvPr>
            <p:cNvSpPr txBox="1"/>
            <p:nvPr/>
          </p:nvSpPr>
          <p:spPr>
            <a:xfrm>
              <a:off x="6371219" y="2944679"/>
              <a:ext cx="6655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Skype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967D0F28-333C-D24F-9D2D-61124A38416B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11" y="3119431"/>
              <a:ext cx="55904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FD6F349B-89A1-1F4D-9830-6378C687F92A}"/>
              </a:ext>
            </a:extLst>
          </p:cNvPr>
          <p:cNvGrpSpPr/>
          <p:nvPr/>
        </p:nvGrpSpPr>
        <p:grpSpPr>
          <a:xfrm>
            <a:off x="9335579" y="2816377"/>
            <a:ext cx="675986" cy="552257"/>
            <a:chOff x="6710761" y="2934593"/>
            <a:chExt cx="675986" cy="552257"/>
          </a:xfrm>
        </p:grpSpPr>
        <p:cxnSp>
          <p:nvCxnSpPr>
            <p:cNvPr id="636" name="Straight Connector 635">
              <a:extLst>
                <a:ext uri="{FF2B5EF4-FFF2-40B4-BE49-F238E27FC236}">
                  <a16:creationId xmlns:a16="http://schemas.microsoft.com/office/drawing/2014/main" id="{38988E68-C8D7-1041-AEC2-7701BE5D1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4556" y="2978118"/>
              <a:ext cx="302191" cy="508732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A6C4F23A-36F1-5E47-94EF-BAE3479A332E}"/>
                </a:ext>
              </a:extLst>
            </p:cNvPr>
            <p:cNvSpPr txBox="1"/>
            <p:nvPr/>
          </p:nvSpPr>
          <p:spPr>
            <a:xfrm>
              <a:off x="6710761" y="2934593"/>
              <a:ext cx="3417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IP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38" name="Straight Connector 637">
              <a:extLst>
                <a:ext uri="{FF2B5EF4-FFF2-40B4-BE49-F238E27FC236}">
                  <a16:creationId xmlns:a16="http://schemas.microsoft.com/office/drawing/2014/main" id="{40A312C7-3E2E-8F40-B008-F9AB8292FEA3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11" y="3119431"/>
              <a:ext cx="26224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9" name="Group 638">
            <a:extLst>
              <a:ext uri="{FF2B5EF4-FFF2-40B4-BE49-F238E27FC236}">
                <a16:creationId xmlns:a16="http://schemas.microsoft.com/office/drawing/2014/main" id="{A0B59F70-E34B-7A47-8095-6CB4A425440B}"/>
              </a:ext>
            </a:extLst>
          </p:cNvPr>
          <p:cNvGrpSpPr/>
          <p:nvPr/>
        </p:nvGrpSpPr>
        <p:grpSpPr>
          <a:xfrm>
            <a:off x="9064971" y="5697822"/>
            <a:ext cx="554960" cy="927829"/>
            <a:chOff x="6934147" y="3177198"/>
            <a:chExt cx="554960" cy="927829"/>
          </a:xfrm>
        </p:grpSpPr>
        <p:cxnSp>
          <p:nvCxnSpPr>
            <p:cNvPr id="640" name="Straight Connector 639">
              <a:extLst>
                <a:ext uri="{FF2B5EF4-FFF2-40B4-BE49-F238E27FC236}">
                  <a16:creationId xmlns:a16="http://schemas.microsoft.com/office/drawing/2014/main" id="{7CF95D26-9671-0C42-8E8C-4CE179CE7B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1527" y="3177198"/>
              <a:ext cx="204850" cy="289979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99BE214C-A081-5541-8D5F-AB06808F8378}"/>
                </a:ext>
              </a:extLst>
            </p:cNvPr>
            <p:cNvSpPr txBox="1"/>
            <p:nvPr/>
          </p:nvSpPr>
          <p:spPr>
            <a:xfrm>
              <a:off x="6934147" y="3766473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WiFi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42" name="Straight Connector 641">
              <a:extLst>
                <a:ext uri="{FF2B5EF4-FFF2-40B4-BE49-F238E27FC236}">
                  <a16:creationId xmlns:a16="http://schemas.microsoft.com/office/drawing/2014/main" id="{8DD32BFA-CE2F-B048-B320-A046B7A40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0890" y="3377014"/>
              <a:ext cx="1" cy="4507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3" name="Group 642">
            <a:extLst>
              <a:ext uri="{FF2B5EF4-FFF2-40B4-BE49-F238E27FC236}">
                <a16:creationId xmlns:a16="http://schemas.microsoft.com/office/drawing/2014/main" id="{1965E68E-3EF0-9445-A466-1B0BCA9A0A95}"/>
              </a:ext>
            </a:extLst>
          </p:cNvPr>
          <p:cNvGrpSpPr/>
          <p:nvPr/>
        </p:nvGrpSpPr>
        <p:grpSpPr>
          <a:xfrm>
            <a:off x="8229600" y="1604463"/>
            <a:ext cx="1050146" cy="671367"/>
            <a:chOff x="7375489" y="2684454"/>
            <a:chExt cx="1050146" cy="671367"/>
          </a:xfrm>
        </p:grpSpPr>
        <p:cxnSp>
          <p:nvCxnSpPr>
            <p:cNvPr id="644" name="Straight Connector 643">
              <a:extLst>
                <a:ext uri="{FF2B5EF4-FFF2-40B4-BE49-F238E27FC236}">
                  <a16:creationId xmlns:a16="http://schemas.microsoft.com/office/drawing/2014/main" id="{70102BD4-D7CF-EA44-B451-F173BE4D5B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489" y="3222818"/>
              <a:ext cx="628291" cy="133003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C50489E1-DD07-B045-9B42-9681020DCB49}"/>
                </a:ext>
              </a:extLst>
            </p:cNvPr>
            <p:cNvSpPr txBox="1"/>
            <p:nvPr/>
          </p:nvSpPr>
          <p:spPr>
            <a:xfrm>
              <a:off x="8006931" y="2684454"/>
              <a:ext cx="418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4G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46" name="Straight Connector 645">
              <a:extLst>
                <a:ext uri="{FF2B5EF4-FFF2-40B4-BE49-F238E27FC236}">
                  <a16:creationId xmlns:a16="http://schemas.microsoft.com/office/drawing/2014/main" id="{3B8E874C-0A2E-C546-9A26-12BBEB875B0D}"/>
                </a:ext>
              </a:extLst>
            </p:cNvPr>
            <p:cNvCxnSpPr>
              <a:cxnSpLocks/>
              <a:stCxn id="48" idx="1"/>
            </p:cNvCxnSpPr>
            <p:nvPr/>
          </p:nvCxnSpPr>
          <p:spPr>
            <a:xfrm flipV="1">
              <a:off x="7620426" y="2864310"/>
              <a:ext cx="430426" cy="44896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7" name="Group 646">
            <a:extLst>
              <a:ext uri="{FF2B5EF4-FFF2-40B4-BE49-F238E27FC236}">
                <a16:creationId xmlns:a16="http://schemas.microsoft.com/office/drawing/2014/main" id="{9278791A-6408-FE49-97C8-366AE865D0FC}"/>
              </a:ext>
            </a:extLst>
          </p:cNvPr>
          <p:cNvGrpSpPr/>
          <p:nvPr/>
        </p:nvGrpSpPr>
        <p:grpSpPr>
          <a:xfrm>
            <a:off x="10484543" y="4543615"/>
            <a:ext cx="1037942" cy="1262658"/>
            <a:chOff x="6559961" y="3177198"/>
            <a:chExt cx="1037942" cy="1262658"/>
          </a:xfrm>
        </p:grpSpPr>
        <p:cxnSp>
          <p:nvCxnSpPr>
            <p:cNvPr id="648" name="Straight Connector 647">
              <a:extLst>
                <a:ext uri="{FF2B5EF4-FFF2-40B4-BE49-F238E27FC236}">
                  <a16:creationId xmlns:a16="http://schemas.microsoft.com/office/drawing/2014/main" id="{54518172-05CD-6E4B-96A3-5AE490F57D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9961" y="3177198"/>
              <a:ext cx="736416" cy="894404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9" name="TextBox 648">
              <a:extLst>
                <a:ext uri="{FF2B5EF4-FFF2-40B4-BE49-F238E27FC236}">
                  <a16:creationId xmlns:a16="http://schemas.microsoft.com/office/drawing/2014/main" id="{4B6916C7-17C2-0043-9CA5-2291C94B8E33}"/>
                </a:ext>
              </a:extLst>
            </p:cNvPr>
            <p:cNvSpPr txBox="1"/>
            <p:nvPr/>
          </p:nvSpPr>
          <p:spPr>
            <a:xfrm>
              <a:off x="7104370" y="4101302"/>
              <a:ext cx="493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TCP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50" name="Straight Connector 649">
              <a:extLst>
                <a:ext uri="{FF2B5EF4-FFF2-40B4-BE49-F238E27FC236}">
                  <a16:creationId xmlns:a16="http://schemas.microsoft.com/office/drawing/2014/main" id="{335A84F3-D0D9-FA40-8F7D-57F594BAB3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29789" y="3709511"/>
              <a:ext cx="297918" cy="4507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364A443-9918-5240-B7CC-82287B806A53}"/>
              </a:ext>
            </a:extLst>
          </p:cNvPr>
          <p:cNvGrpSpPr/>
          <p:nvPr/>
        </p:nvGrpSpPr>
        <p:grpSpPr>
          <a:xfrm>
            <a:off x="9218788" y="2327787"/>
            <a:ext cx="2594095" cy="1025465"/>
            <a:chOff x="9218788" y="2327787"/>
            <a:chExt cx="2594095" cy="1025465"/>
          </a:xfrm>
        </p:grpSpPr>
        <p:cxnSp>
          <p:nvCxnSpPr>
            <p:cNvPr id="652" name="Straight Connector 651">
              <a:extLst>
                <a:ext uri="{FF2B5EF4-FFF2-40B4-BE49-F238E27FC236}">
                  <a16:creationId xmlns:a16="http://schemas.microsoft.com/office/drawing/2014/main" id="{77901D56-40A9-044D-A6DB-ADD17E4B4B0E}"/>
                </a:ext>
              </a:extLst>
            </p:cNvPr>
            <p:cNvCxnSpPr>
              <a:cxnSpLocks/>
            </p:cNvCxnSpPr>
            <p:nvPr/>
          </p:nvCxnSpPr>
          <p:spPr>
            <a:xfrm>
              <a:off x="9218788" y="2327787"/>
              <a:ext cx="1698979" cy="1025465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4" name="TextBox 653">
              <a:extLst>
                <a:ext uri="{FF2B5EF4-FFF2-40B4-BE49-F238E27FC236}">
                  <a16:creationId xmlns:a16="http://schemas.microsoft.com/office/drawing/2014/main" id="{AAECF4C4-245B-3B4F-935D-656C1B7C4318}"/>
                </a:ext>
              </a:extLst>
            </p:cNvPr>
            <p:cNvSpPr txBox="1"/>
            <p:nvPr/>
          </p:nvSpPr>
          <p:spPr>
            <a:xfrm>
              <a:off x="10772213" y="2684297"/>
              <a:ext cx="10406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Streaming</a:t>
              </a:r>
            </a:p>
            <a:p>
              <a:r>
                <a:rPr lang="en-US" sz="1600" i="1" dirty="0">
                  <a:solidFill>
                    <a:srgbClr val="C00000"/>
                  </a:solidFill>
                </a:rPr>
                <a:t>video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56" name="Straight Connector 655">
              <a:extLst>
                <a:ext uri="{FF2B5EF4-FFF2-40B4-BE49-F238E27FC236}">
                  <a16:creationId xmlns:a16="http://schemas.microsoft.com/office/drawing/2014/main" id="{89160B6B-CFAC-0C4E-AFB5-940C8EF68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69552" y="2937299"/>
              <a:ext cx="405322" cy="1475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5" name="Content Placeholder 2">
            <a:extLst>
              <a:ext uri="{FF2B5EF4-FFF2-40B4-BE49-F238E27FC236}">
                <a16:creationId xmlns:a16="http://schemas.microsoft.com/office/drawing/2014/main" id="{E555DF1E-6B68-E548-AEFD-AF3AF6587383}"/>
              </a:ext>
            </a:extLst>
          </p:cNvPr>
          <p:cNvSpPr txBox="1">
            <a:spLocks/>
          </p:cNvSpPr>
          <p:nvPr/>
        </p:nvSpPr>
        <p:spPr>
          <a:xfrm>
            <a:off x="852411" y="4676300"/>
            <a:ext cx="5534600" cy="1868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75000"/>
            </a:pPr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Internet </a:t>
            </a:r>
            <a:r>
              <a:rPr lang="en-US" altLang="en-US" i="1" dirty="0" smtClean="0">
                <a:solidFill>
                  <a:srgbClr val="C0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standards</a:t>
            </a:r>
            <a:endParaRPr lang="en-US" altLang="en-US" i="1" dirty="0">
              <a:solidFill>
                <a:srgbClr val="C00000"/>
              </a:solidFill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lvl="1"/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RFC: Request for Comments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IETF: Internet Engineering Task Force</a:t>
            </a: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571" name="Slide Number Placeholder 2">
            <a:extLst>
              <a:ext uri="{FF2B5EF4-FFF2-40B4-BE49-F238E27FC236}">
                <a16:creationId xmlns:a16="http://schemas.microsoft.com/office/drawing/2014/main" id="{D700D0DA-FF82-8C47-B06E-D85C6A43B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72" name="TextBox 571"/>
          <p:cNvSpPr txBox="1"/>
          <p:nvPr/>
        </p:nvSpPr>
        <p:spPr>
          <a:xfrm>
            <a:off x="-54090" y="6288231"/>
            <a:ext cx="10455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 smtClean="0">
                <a:ea typeface="Arial" panose="020B0604020202020204" pitchFamily="34" charset="0"/>
              </a:rPr>
              <a:t>Home work: ISPs </a:t>
            </a:r>
            <a:r>
              <a:rPr lang="en-US" altLang="en-US" dirty="0">
                <a:ea typeface="Arial" panose="020B0604020202020204" pitchFamily="34" charset="0"/>
              </a:rPr>
              <a:t>in Pakistan: </a:t>
            </a:r>
            <a:r>
              <a:rPr lang="en-US" altLang="en-US" dirty="0">
                <a:ea typeface="Arial" panose="020B0604020202020204" pitchFamily="34" charset="0"/>
                <a:hlinkClick r:id="rId24"/>
              </a:rPr>
              <a:t>https://</a:t>
            </a:r>
            <a:r>
              <a:rPr lang="en-US" altLang="en-US" dirty="0" smtClean="0">
                <a:ea typeface="Arial" panose="020B0604020202020204" pitchFamily="34" charset="0"/>
                <a:hlinkClick r:id="rId24"/>
              </a:rPr>
              <a:t>isp.today/en/list-of-all-services/PAKISTAN</a:t>
            </a:r>
            <a:endParaRPr lang="en-US" altLang="en-US" dirty="0" smtClean="0">
              <a:ea typeface="Arial" panose="020B0604020202020204" pitchFamily="34" charset="0"/>
            </a:endParaRPr>
          </a:p>
          <a:p>
            <a:r>
              <a:rPr lang="en-US" altLang="en-US" dirty="0" smtClean="0">
                <a:ea typeface="Arial" panose="020B0604020202020204" pitchFamily="34" charset="0"/>
              </a:rPr>
              <a:t>RFC detail link: </a:t>
            </a:r>
            <a:r>
              <a:rPr lang="en-US" altLang="en-US" dirty="0" smtClean="0">
                <a:ea typeface="Arial" panose="020B0604020202020204" pitchFamily="34" charset="0"/>
                <a:hlinkClick r:id="rId25"/>
              </a:rPr>
              <a:t>https</a:t>
            </a:r>
            <a:r>
              <a:rPr lang="en-US" altLang="en-US" dirty="0">
                <a:ea typeface="Arial" panose="020B0604020202020204" pitchFamily="34" charset="0"/>
                <a:hlinkClick r:id="rId25"/>
              </a:rPr>
              <a:t>://</a:t>
            </a:r>
            <a:r>
              <a:rPr lang="en-US" altLang="en-US" dirty="0" smtClean="0">
                <a:ea typeface="Arial" panose="020B0604020202020204" pitchFamily="34" charset="0"/>
                <a:hlinkClick r:id="rId25"/>
              </a:rPr>
              <a:t>www.rfc-editor.org/search/rfc_search.php</a:t>
            </a:r>
            <a:r>
              <a:rPr lang="en-US" altLang="en-US" dirty="0" smtClean="0">
                <a:ea typeface="Arial" panose="020B0604020202020204" pitchFamily="34" charset="0"/>
              </a:rPr>
              <a:t>   IETF</a:t>
            </a:r>
            <a:r>
              <a:rPr lang="en-US" altLang="en-US" dirty="0">
                <a:ea typeface="Arial" panose="020B0604020202020204" pitchFamily="34" charset="0"/>
              </a:rPr>
              <a:t>: </a:t>
            </a:r>
            <a:r>
              <a:rPr lang="en-US" altLang="en-US" dirty="0">
                <a:ea typeface="Arial" panose="020B0604020202020204" pitchFamily="34" charset="0"/>
                <a:hlinkClick r:id="rId26"/>
              </a:rPr>
              <a:t>https://www.ietf.org/about/who</a:t>
            </a:r>
            <a:r>
              <a:rPr lang="en-US" altLang="en-US" dirty="0" smtClean="0">
                <a:ea typeface="Arial" panose="020B0604020202020204" pitchFamily="34" charset="0"/>
                <a:hlinkClick r:id="rId26"/>
              </a:rPr>
              <a:t>/</a:t>
            </a:r>
            <a:r>
              <a:rPr lang="en-US" altLang="en-US" dirty="0" smtClean="0">
                <a:ea typeface="Arial" panose="020B0604020202020204" pitchFamily="34" charset="0"/>
              </a:rPr>
              <a:t> </a:t>
            </a:r>
            <a:endParaRPr lang="en-US" altLang="en-US" dirty="0">
              <a:ea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5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0"/>
      <p:bldP spid="575" grpId="0"/>
      <p:bldP spid="57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366B7-1FF0-134B-B419-0A5A82710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63" y="1426343"/>
            <a:ext cx="5394571" cy="2251565"/>
          </a:xfrm>
        </p:spPr>
        <p:txBody>
          <a:bodyPr>
            <a:noAutofit/>
          </a:bodyPr>
          <a:lstStyle/>
          <a:p>
            <a:pPr>
              <a:buSzPct val="75000"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Infrastructure </a:t>
            </a:r>
            <a:r>
              <a:rPr lang="en-US" altLang="en-US" dirty="0">
                <a:ea typeface="ＭＳ Ｐゴシック" panose="020B0600070205080204" pitchFamily="34" charset="-128"/>
              </a:rPr>
              <a:t>that provides services to applications: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Arial" panose="020B0604020202020204" pitchFamily="34" charset="0"/>
              </a:rPr>
              <a:t>Web, streaming video, multimedia teleconferencing, email, games, e-commerce, social media, inter-connected appliances, …</a:t>
            </a:r>
          </a:p>
          <a:p>
            <a:pPr marL="130175" indent="0">
              <a:buNone/>
            </a:pPr>
            <a:endParaRPr lang="en-US" altLang="en-US" dirty="0"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</p:spPr>
        <p:txBody>
          <a:bodyPr/>
          <a:lstStyle/>
          <a:p>
            <a:r>
              <a:rPr lang="en-US" altLang="ja-JP" dirty="0"/>
              <a:t>The Internet: a “services” view</a:t>
            </a:r>
            <a:endParaRPr lang="en-US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14" name="Group 418">
            <a:extLst>
              <a:ext uri="{FF2B5EF4-FFF2-40B4-BE49-F238E27FC236}">
                <a16:creationId xmlns:a16="http://schemas.microsoft.com/office/drawing/2014/main" id="{BE0D451A-5CE4-4C4B-B3DF-A408288EDA0C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369" name="Rectangle 419">
              <a:extLst>
                <a:ext uri="{FF2B5EF4-FFF2-40B4-BE49-F238E27FC236}">
                  <a16:creationId xmlns:a16="http://schemas.microsoft.com/office/drawing/2014/main" id="{F39DA03D-3BDA-2344-B3D3-3A95FB5EE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370" name="AutoShape 420">
              <a:extLst>
                <a:ext uri="{FF2B5EF4-FFF2-40B4-BE49-F238E27FC236}">
                  <a16:creationId xmlns:a16="http://schemas.microsoft.com/office/drawing/2014/main" id="{579866B0-F884-A84A-B74A-EFEA50EB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+mn-lt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content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provider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network</a:t>
            </a:r>
            <a:endParaRPr lang="en-US" sz="1000" dirty="0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87" name="Group 786">
            <a:extLst>
              <a:ext uri="{FF2B5EF4-FFF2-40B4-BE49-F238E27FC236}">
                <a16:creationId xmlns:a16="http://schemas.microsoft.com/office/drawing/2014/main" id="{C944F5F4-7AD1-AE48-9769-ABE2F95B5A26}"/>
              </a:ext>
            </a:extLst>
          </p:cNvPr>
          <p:cNvGrpSpPr/>
          <p:nvPr/>
        </p:nvGrpSpPr>
        <p:grpSpPr>
          <a:xfrm>
            <a:off x="7414072" y="1891912"/>
            <a:ext cx="1909777" cy="938011"/>
            <a:chOff x="7432700" y="1830405"/>
            <a:chExt cx="1909777" cy="938011"/>
          </a:xfrm>
        </p:grpSpPr>
        <p:grpSp>
          <p:nvGrpSpPr>
            <p:cNvPr id="49" name="Group 652">
              <a:extLst>
                <a:ext uri="{FF2B5EF4-FFF2-40B4-BE49-F238E27FC236}">
                  <a16:creationId xmlns:a16="http://schemas.microsoft.com/office/drawing/2014/main" id="{F4E63F52-683B-8244-A48E-D8CF833CC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50" y="1830405"/>
              <a:ext cx="415925" cy="385763"/>
              <a:chOff x="2751" y="1851"/>
              <a:chExt cx="462" cy="478"/>
            </a:xfrm>
          </p:grpSpPr>
          <p:pic>
            <p:nvPicPr>
              <p:cNvPr id="359" name="Picture 653" descr="iphone_stylized_small">
                <a:extLst>
                  <a:ext uri="{FF2B5EF4-FFF2-40B4-BE49-F238E27FC236}">
                    <a16:creationId xmlns:a16="http://schemas.microsoft.com/office/drawing/2014/main" id="{EDF1EC93-A6E5-964F-B0D6-EE56B282A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5" name="Group 784">
              <a:extLst>
                <a:ext uri="{FF2B5EF4-FFF2-40B4-BE49-F238E27FC236}">
                  <a16:creationId xmlns:a16="http://schemas.microsoft.com/office/drawing/2014/main" id="{91E02B81-5B35-4545-A954-B7E923AB7286}"/>
                </a:ext>
              </a:extLst>
            </p:cNvPr>
            <p:cNvGrpSpPr/>
            <p:nvPr/>
          </p:nvGrpSpPr>
          <p:grpSpPr>
            <a:xfrm>
              <a:off x="7432700" y="2327293"/>
              <a:ext cx="534987" cy="407988"/>
              <a:chOff x="7432700" y="2327293"/>
              <a:chExt cx="534987" cy="407988"/>
            </a:xfrm>
          </p:grpSpPr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1018" descr="laptop_keyboard">
                <a:extLst>
                  <a:ext uri="{FF2B5EF4-FFF2-40B4-BE49-F238E27FC236}">
                    <a16:creationId xmlns:a16="http://schemas.microsoft.com/office/drawing/2014/main" id="{7087B8D0-FFCB-0746-A889-28909002C2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" name="Freeform 1019">
                <a:extLst>
                  <a:ext uri="{FF2B5EF4-FFF2-40B4-BE49-F238E27FC236}">
                    <a16:creationId xmlns:a16="http://schemas.microsoft.com/office/drawing/2014/main" id="{7C75BC30-0808-D44D-AF7A-A72B4A529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76" name="Picture 1020" descr="screen">
                <a:extLst>
                  <a:ext uri="{FF2B5EF4-FFF2-40B4-BE49-F238E27FC236}">
                    <a16:creationId xmlns:a16="http://schemas.microsoft.com/office/drawing/2014/main" id="{2D732B7A-74CB-D547-ADB5-C721526D5E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" name="Freeform 1021">
                <a:extLst>
                  <a:ext uri="{FF2B5EF4-FFF2-40B4-BE49-F238E27FC236}">
                    <a16:creationId xmlns:a16="http://schemas.microsoft.com/office/drawing/2014/main" id="{FBD1A429-9B8F-F940-AD09-4638CC316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8" name="Freeform 1022">
                <a:extLst>
                  <a:ext uri="{FF2B5EF4-FFF2-40B4-BE49-F238E27FC236}">
                    <a16:creationId xmlns:a16="http://schemas.microsoft.com/office/drawing/2014/main" id="{376C8B48-3441-F643-B92D-5DC759EDA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9" name="Freeform 1023">
                <a:extLst>
                  <a:ext uri="{FF2B5EF4-FFF2-40B4-BE49-F238E27FC236}">
                    <a16:creationId xmlns:a16="http://schemas.microsoft.com/office/drawing/2014/main" id="{4DFECD03-4AF0-1342-8138-6CEC8249A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0" name="Freeform 1024">
                <a:extLst>
                  <a:ext uri="{FF2B5EF4-FFF2-40B4-BE49-F238E27FC236}">
                    <a16:creationId xmlns:a16="http://schemas.microsoft.com/office/drawing/2014/main" id="{8AA57D4B-3E9B-994B-AF13-DB646178B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1" name="Freeform 1025">
                <a:extLst>
                  <a:ext uri="{FF2B5EF4-FFF2-40B4-BE49-F238E27FC236}">
                    <a16:creationId xmlns:a16="http://schemas.microsoft.com/office/drawing/2014/main" id="{59DA24E7-1981-0E44-8060-2B7CE58EB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2" name="Freeform 1026">
                <a:extLst>
                  <a:ext uri="{FF2B5EF4-FFF2-40B4-BE49-F238E27FC236}">
                    <a16:creationId xmlns:a16="http://schemas.microsoft.com/office/drawing/2014/main" id="{DB3D3129-2B70-5643-96C2-83638DE57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83" name="Group 1027">
                <a:extLst>
                  <a:ext uri="{FF2B5EF4-FFF2-40B4-BE49-F238E27FC236}">
                    <a16:creationId xmlns:a16="http://schemas.microsoft.com/office/drawing/2014/main" id="{8C6DEC60-5C97-D546-9977-EBD182221D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69" name="Freeform 1028">
                  <a:extLst>
                    <a:ext uri="{FF2B5EF4-FFF2-40B4-BE49-F238E27FC236}">
                      <a16:creationId xmlns:a16="http://schemas.microsoft.com/office/drawing/2014/main" id="{5D16627E-DE34-BC4F-9513-7A7D4707F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0" name="Freeform 1029">
                  <a:extLst>
                    <a:ext uri="{FF2B5EF4-FFF2-40B4-BE49-F238E27FC236}">
                      <a16:creationId xmlns:a16="http://schemas.microsoft.com/office/drawing/2014/main" id="{D8D65D68-18A4-E54D-8916-1DEF36844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1" name="Freeform 1030">
                  <a:extLst>
                    <a:ext uri="{FF2B5EF4-FFF2-40B4-BE49-F238E27FC236}">
                      <a16:creationId xmlns:a16="http://schemas.microsoft.com/office/drawing/2014/main" id="{3C79D147-9974-F341-96E9-F9AD19F140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2" name="Freeform 1031">
                  <a:extLst>
                    <a:ext uri="{FF2B5EF4-FFF2-40B4-BE49-F238E27FC236}">
                      <a16:creationId xmlns:a16="http://schemas.microsoft.com/office/drawing/2014/main" id="{5E0CE9D2-21FD-2644-9691-743CC3E130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3" name="Freeform 1032">
                  <a:extLst>
                    <a:ext uri="{FF2B5EF4-FFF2-40B4-BE49-F238E27FC236}">
                      <a16:creationId xmlns:a16="http://schemas.microsoft.com/office/drawing/2014/main" id="{5691098F-1432-0D44-8573-312C3A566A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4" name="Freeform 1033">
                  <a:extLst>
                    <a:ext uri="{FF2B5EF4-FFF2-40B4-BE49-F238E27FC236}">
                      <a16:creationId xmlns:a16="http://schemas.microsoft.com/office/drawing/2014/main" id="{2D4A77A2-D0F1-164A-A67D-A50954386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84" name="Freeform 1034">
                <a:extLst>
                  <a:ext uri="{FF2B5EF4-FFF2-40B4-BE49-F238E27FC236}">
                    <a16:creationId xmlns:a16="http://schemas.microsoft.com/office/drawing/2014/main" id="{A283BD8E-0AD2-B743-8237-483C3A6A6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5" name="Freeform 1035">
                <a:extLst>
                  <a:ext uri="{FF2B5EF4-FFF2-40B4-BE49-F238E27FC236}">
                    <a16:creationId xmlns:a16="http://schemas.microsoft.com/office/drawing/2014/main" id="{AA215C2D-4069-DE48-884E-A1816F7D4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6" name="Freeform 1036">
                <a:extLst>
                  <a:ext uri="{FF2B5EF4-FFF2-40B4-BE49-F238E27FC236}">
                    <a16:creationId xmlns:a16="http://schemas.microsoft.com/office/drawing/2014/main" id="{421821F5-5AD5-4D4E-A4F9-5D46E41A4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7" name="Freeform 1037">
                <a:extLst>
                  <a:ext uri="{FF2B5EF4-FFF2-40B4-BE49-F238E27FC236}">
                    <a16:creationId xmlns:a16="http://schemas.microsoft.com/office/drawing/2014/main" id="{499D2FC7-7022-A944-98B2-E74E9B2E5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8" name="Freeform 1038">
                <a:extLst>
                  <a:ext uri="{FF2B5EF4-FFF2-40B4-BE49-F238E27FC236}">
                    <a16:creationId xmlns:a16="http://schemas.microsoft.com/office/drawing/2014/main" id="{37918171-6E71-A846-A2B5-7C65DD745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9" name="Freeform 1039">
                <a:extLst>
                  <a:ext uri="{FF2B5EF4-FFF2-40B4-BE49-F238E27FC236}">
                    <a16:creationId xmlns:a16="http://schemas.microsoft.com/office/drawing/2014/main" id="{68ECFF60-AA48-2D4C-9A67-90DB18F81D4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740" name="Group 739">
              <a:extLst>
                <a:ext uri="{FF2B5EF4-FFF2-40B4-BE49-F238E27FC236}">
                  <a16:creationId xmlns:a16="http://schemas.microsoft.com/office/drawing/2014/main" id="{504BAA5F-BBD8-8242-BC48-7D0E761F340A}"/>
                </a:ext>
              </a:extLst>
            </p:cNvPr>
            <p:cNvGrpSpPr/>
            <p:nvPr/>
          </p:nvGrpSpPr>
          <p:grpSpPr>
            <a:xfrm>
              <a:off x="8631407" y="2290407"/>
              <a:ext cx="530702" cy="478009"/>
              <a:chOff x="8631407" y="2290407"/>
              <a:chExt cx="530702" cy="478009"/>
            </a:xfrm>
          </p:grpSpPr>
          <p:pic>
            <p:nvPicPr>
              <p:cNvPr id="110" name="Picture 568" descr="light2.png">
                <a:extLst>
                  <a:ext uri="{FF2B5EF4-FFF2-40B4-BE49-F238E27FC236}">
                    <a16:creationId xmlns:a16="http://schemas.microsoft.com/office/drawing/2014/main" id="{D96B693D-26FC-E443-A112-C4AFFE90D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6" name="Group 785">
              <a:extLst>
                <a:ext uri="{FF2B5EF4-FFF2-40B4-BE49-F238E27FC236}">
                  <a16:creationId xmlns:a16="http://schemas.microsoft.com/office/drawing/2014/main" id="{46F998A3-3B85-214A-927A-3BF067B7C2A0}"/>
                </a:ext>
              </a:extLst>
            </p:cNvPr>
            <p:cNvGrpSpPr/>
            <p:nvPr/>
          </p:nvGrpSpPr>
          <p:grpSpPr>
            <a:xfrm>
              <a:off x="8493165" y="2029804"/>
              <a:ext cx="849312" cy="226109"/>
              <a:chOff x="8493165" y="2029804"/>
              <a:chExt cx="849312" cy="226109"/>
            </a:xfrm>
          </p:grpSpPr>
          <p:pic>
            <p:nvPicPr>
              <p:cNvPr id="48" name="Picture 603" descr="car_icon_small">
                <a:extLst>
                  <a:ext uri="{FF2B5EF4-FFF2-40B4-BE49-F238E27FC236}">
                    <a16:creationId xmlns:a16="http://schemas.microsoft.com/office/drawing/2014/main" id="{147E2796-D425-6645-93B3-B97E69B146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93351559-0D4C-F04C-928E-5CDA57B5EB47}"/>
              </a:ext>
            </a:extLst>
          </p:cNvPr>
          <p:cNvGrpSpPr/>
          <p:nvPr/>
        </p:nvGrpSpPr>
        <p:grpSpPr>
          <a:xfrm>
            <a:off x="7468516" y="3357611"/>
            <a:ext cx="857739" cy="583764"/>
            <a:chOff x="7487144" y="3296104"/>
            <a:chExt cx="857739" cy="583764"/>
          </a:xfrm>
        </p:grpSpPr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084B6293-559E-5D43-AF2B-4CB5E09EC6C5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1" name="Picture 1115" descr="antenna_stylized">
                <a:extLst>
                  <a:ext uri="{FF2B5EF4-FFF2-40B4-BE49-F238E27FC236}">
                    <a16:creationId xmlns:a16="http://schemas.microsoft.com/office/drawing/2014/main" id="{1821BC3E-6137-D844-92B9-4BA4CFF41F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1116" descr="laptop_keyboard">
                <a:extLst>
                  <a:ext uri="{FF2B5EF4-FFF2-40B4-BE49-F238E27FC236}">
                    <a16:creationId xmlns:a16="http://schemas.microsoft.com/office/drawing/2014/main" id="{7F05CE3B-E67B-1B40-9D5B-2914F0B9B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1117">
                <a:extLst>
                  <a:ext uri="{FF2B5EF4-FFF2-40B4-BE49-F238E27FC236}">
                    <a16:creationId xmlns:a16="http://schemas.microsoft.com/office/drawing/2014/main" id="{B52A07C5-D801-5B41-BD20-C2095892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94" name="Picture 1118" descr="screen">
                <a:extLst>
                  <a:ext uri="{FF2B5EF4-FFF2-40B4-BE49-F238E27FC236}">
                    <a16:creationId xmlns:a16="http://schemas.microsoft.com/office/drawing/2014/main" id="{2EA30B4E-5447-0340-8DAD-349A843F2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1119">
                <a:extLst>
                  <a:ext uri="{FF2B5EF4-FFF2-40B4-BE49-F238E27FC236}">
                    <a16:creationId xmlns:a16="http://schemas.microsoft.com/office/drawing/2014/main" id="{1137F6C6-A7C9-9A4D-BCE3-048DB90EF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6" name="Freeform 1120">
                <a:extLst>
                  <a:ext uri="{FF2B5EF4-FFF2-40B4-BE49-F238E27FC236}">
                    <a16:creationId xmlns:a16="http://schemas.microsoft.com/office/drawing/2014/main" id="{7A0060E2-767D-1545-8656-29ED1A47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7" name="Freeform 1121">
                <a:extLst>
                  <a:ext uri="{FF2B5EF4-FFF2-40B4-BE49-F238E27FC236}">
                    <a16:creationId xmlns:a16="http://schemas.microsoft.com/office/drawing/2014/main" id="{15790F5A-ABAC-8D49-A4F9-E2F57655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8" name="Freeform 1122">
                <a:extLst>
                  <a:ext uri="{FF2B5EF4-FFF2-40B4-BE49-F238E27FC236}">
                    <a16:creationId xmlns:a16="http://schemas.microsoft.com/office/drawing/2014/main" id="{8898B7ED-5BCF-8C4E-B1AA-B82AD50F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9" name="Freeform 1123">
                <a:extLst>
                  <a:ext uri="{FF2B5EF4-FFF2-40B4-BE49-F238E27FC236}">
                    <a16:creationId xmlns:a16="http://schemas.microsoft.com/office/drawing/2014/main" id="{5A7F91EF-AD6B-D64E-B73E-C762D73A7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0" name="Freeform 1124">
                <a:extLst>
                  <a:ext uri="{FF2B5EF4-FFF2-40B4-BE49-F238E27FC236}">
                    <a16:creationId xmlns:a16="http://schemas.microsoft.com/office/drawing/2014/main" id="{BBB1B153-2E6F-7246-9B11-B68D01DF6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101" name="Group 1125">
                <a:extLst>
                  <a:ext uri="{FF2B5EF4-FFF2-40B4-BE49-F238E27FC236}">
                    <a16:creationId xmlns:a16="http://schemas.microsoft.com/office/drawing/2014/main" id="{57060979-075D-9D4D-B12E-DA0CCD4C6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40" name="Freeform 1126">
                  <a:extLst>
                    <a:ext uri="{FF2B5EF4-FFF2-40B4-BE49-F238E27FC236}">
                      <a16:creationId xmlns:a16="http://schemas.microsoft.com/office/drawing/2014/main" id="{8DFFF656-1361-C546-8336-177F79E46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1" name="Freeform 1127">
                  <a:extLst>
                    <a:ext uri="{FF2B5EF4-FFF2-40B4-BE49-F238E27FC236}">
                      <a16:creationId xmlns:a16="http://schemas.microsoft.com/office/drawing/2014/main" id="{60C6C6B3-72DE-664B-B4DE-3C04B0C5B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2" name="Freeform 1128">
                  <a:extLst>
                    <a:ext uri="{FF2B5EF4-FFF2-40B4-BE49-F238E27FC236}">
                      <a16:creationId xmlns:a16="http://schemas.microsoft.com/office/drawing/2014/main" id="{0D48292A-917D-D046-A974-043CEE5A4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3" name="Freeform 1129">
                  <a:extLst>
                    <a:ext uri="{FF2B5EF4-FFF2-40B4-BE49-F238E27FC236}">
                      <a16:creationId xmlns:a16="http://schemas.microsoft.com/office/drawing/2014/main" id="{DB6BAAEB-BADD-0A4F-8A9D-D72AFCA99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4" name="Freeform 1130">
                  <a:extLst>
                    <a:ext uri="{FF2B5EF4-FFF2-40B4-BE49-F238E27FC236}">
                      <a16:creationId xmlns:a16="http://schemas.microsoft.com/office/drawing/2014/main" id="{05D5969F-F3B9-414D-975E-A6700098F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5" name="Freeform 1131">
                  <a:extLst>
                    <a:ext uri="{FF2B5EF4-FFF2-40B4-BE49-F238E27FC236}">
                      <a16:creationId xmlns:a16="http://schemas.microsoft.com/office/drawing/2014/main" id="{41BB174D-6019-384D-A5AC-1B4D92D93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02" name="Freeform 1132">
                <a:extLst>
                  <a:ext uri="{FF2B5EF4-FFF2-40B4-BE49-F238E27FC236}">
                    <a16:creationId xmlns:a16="http://schemas.microsoft.com/office/drawing/2014/main" id="{F8739864-4836-E447-8FC8-5886923FF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3" name="Freeform 1133">
                <a:extLst>
                  <a:ext uri="{FF2B5EF4-FFF2-40B4-BE49-F238E27FC236}">
                    <a16:creationId xmlns:a16="http://schemas.microsoft.com/office/drawing/2014/main" id="{C59CADF3-CD09-FB48-A672-C2C50B66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4" name="Freeform 1134">
                <a:extLst>
                  <a:ext uri="{FF2B5EF4-FFF2-40B4-BE49-F238E27FC236}">
                    <a16:creationId xmlns:a16="http://schemas.microsoft.com/office/drawing/2014/main" id="{628AB6FD-35F6-0345-BD13-22EAAF9E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5" name="Freeform 1135">
                <a:extLst>
                  <a:ext uri="{FF2B5EF4-FFF2-40B4-BE49-F238E27FC236}">
                    <a16:creationId xmlns:a16="http://schemas.microsoft.com/office/drawing/2014/main" id="{76529D44-B4FD-DE4D-812E-E461A0FC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6" name="Freeform 1136">
                <a:extLst>
                  <a:ext uri="{FF2B5EF4-FFF2-40B4-BE49-F238E27FC236}">
                    <a16:creationId xmlns:a16="http://schemas.microsoft.com/office/drawing/2014/main" id="{44CD9A89-0E3B-2C40-8436-71B7526B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7" name="Freeform 1137">
                <a:extLst>
                  <a:ext uri="{FF2B5EF4-FFF2-40B4-BE49-F238E27FC236}">
                    <a16:creationId xmlns:a16="http://schemas.microsoft.com/office/drawing/2014/main" id="{92BF681C-02FC-8F49-A2CD-8F3446ECE5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08" name="Group 1139">
              <a:extLst>
                <a:ext uri="{FF2B5EF4-FFF2-40B4-BE49-F238E27FC236}">
                  <a16:creationId xmlns:a16="http://schemas.microsoft.com/office/drawing/2014/main" id="{904B7C12-C509-8641-BB63-56DEDB95F9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8" name="Picture 1140" descr="desktop_computer_stylized_medium">
                <a:extLst>
                  <a:ext uri="{FF2B5EF4-FFF2-40B4-BE49-F238E27FC236}">
                    <a16:creationId xmlns:a16="http://schemas.microsoft.com/office/drawing/2014/main" id="{BDC7F552-21C9-C942-90FF-0162099A3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Freeform 1141">
                <a:extLst>
                  <a:ext uri="{FF2B5EF4-FFF2-40B4-BE49-F238E27FC236}">
                    <a16:creationId xmlns:a16="http://schemas.microsoft.com/office/drawing/2014/main" id="{654B43BA-608E-5D4D-B11B-71762CFBE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14715B6C-9A50-FE4B-A8D2-1E669BF891E3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13" name="Picture 571" descr="fridge2.png">
                <a:extLst>
                  <a:ext uri="{FF2B5EF4-FFF2-40B4-BE49-F238E27FC236}">
                    <a16:creationId xmlns:a16="http://schemas.microsoft.com/office/drawing/2014/main" id="{29DD0F98-F93B-0145-A925-F4125ED4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1115" descr="antenna_stylized">
                <a:extLst>
                  <a:ext uri="{FF2B5EF4-FFF2-40B4-BE49-F238E27FC236}">
                    <a16:creationId xmlns:a16="http://schemas.microsoft.com/office/drawing/2014/main" id="{C1A64F68-4D16-AE4F-AB60-09D2C0CF0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11039945" y="3460672"/>
            <a:ext cx="518448" cy="121224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63913" y="5306138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55853" y="4932348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9010801" y="5861358"/>
            <a:ext cx="310186" cy="307808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48979" y="5313247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28907" y="5536844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27132" y="5558317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9647169" y="6015687"/>
            <a:ext cx="319264" cy="253379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9992875" y="5668575"/>
            <a:ext cx="171450" cy="348944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7613882" y="2107963"/>
            <a:ext cx="3540395" cy="3733733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6E7E1949-D432-8F47-806C-E1300655FD5B}"/>
              </a:ext>
            </a:extLst>
          </p:cNvPr>
          <p:cNvGrpSpPr/>
          <p:nvPr/>
        </p:nvGrpSpPr>
        <p:grpSpPr>
          <a:xfrm>
            <a:off x="7562720" y="3698398"/>
            <a:ext cx="3589569" cy="1371857"/>
            <a:chOff x="7562720" y="3668418"/>
            <a:chExt cx="3589569" cy="1371857"/>
          </a:xfrm>
        </p:grpSpPr>
        <p:cxnSp>
          <p:nvCxnSpPr>
            <p:cNvPr id="572" name="Straight Connector 571">
              <a:extLst>
                <a:ext uri="{FF2B5EF4-FFF2-40B4-BE49-F238E27FC236}">
                  <a16:creationId xmlns:a16="http://schemas.microsoft.com/office/drawing/2014/main" id="{CDEF5ABA-1B3E-E140-B54D-1BC500151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5300" y="3668418"/>
              <a:ext cx="2866989" cy="1371857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E0F4780A-E96A-7C4F-98CD-8BE40652E91D}"/>
                </a:ext>
              </a:extLst>
            </p:cNvPr>
            <p:cNvSpPr txBox="1"/>
            <p:nvPr/>
          </p:nvSpPr>
          <p:spPr>
            <a:xfrm>
              <a:off x="7562720" y="4539626"/>
              <a:ext cx="62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HTTP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576" name="Straight Connector 575">
              <a:extLst>
                <a:ext uri="{FF2B5EF4-FFF2-40B4-BE49-F238E27FC236}">
                  <a16:creationId xmlns:a16="http://schemas.microsoft.com/office/drawing/2014/main" id="{554065B8-11FC-3B4E-8CEB-951199B1DF2C}"/>
                </a:ext>
              </a:extLst>
            </p:cNvPr>
            <p:cNvCxnSpPr>
              <a:cxnSpLocks/>
            </p:cNvCxnSpPr>
            <p:nvPr/>
          </p:nvCxnSpPr>
          <p:spPr>
            <a:xfrm>
              <a:off x="8099825" y="4723687"/>
              <a:ext cx="402218" cy="11586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1" name="Group 610">
            <a:extLst>
              <a:ext uri="{FF2B5EF4-FFF2-40B4-BE49-F238E27FC236}">
                <a16:creationId xmlns:a16="http://schemas.microsoft.com/office/drawing/2014/main" id="{FCFF39BD-FF72-D744-894D-516FB364E8AE}"/>
              </a:ext>
            </a:extLst>
          </p:cNvPr>
          <p:cNvGrpSpPr/>
          <p:nvPr/>
        </p:nvGrpSpPr>
        <p:grpSpPr>
          <a:xfrm>
            <a:off x="6371219" y="2787535"/>
            <a:ext cx="1271296" cy="663792"/>
            <a:chOff x="6371219" y="2787535"/>
            <a:chExt cx="1271296" cy="663792"/>
          </a:xfrm>
        </p:grpSpPr>
        <p:cxnSp>
          <p:nvCxnSpPr>
            <p:cNvPr id="631" name="Straight Connector 630">
              <a:extLst>
                <a:ext uri="{FF2B5EF4-FFF2-40B4-BE49-F238E27FC236}">
                  <a16:creationId xmlns:a16="http://schemas.microsoft.com/office/drawing/2014/main" id="{1AB1A9D8-C145-B64F-A99E-384F072DA600}"/>
                </a:ext>
              </a:extLst>
            </p:cNvPr>
            <p:cNvCxnSpPr>
              <a:cxnSpLocks/>
            </p:cNvCxnSpPr>
            <p:nvPr/>
          </p:nvCxnSpPr>
          <p:spPr>
            <a:xfrm>
              <a:off x="7631020" y="2787535"/>
              <a:ext cx="11495" cy="663792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1" name="TextBox 650">
              <a:extLst>
                <a:ext uri="{FF2B5EF4-FFF2-40B4-BE49-F238E27FC236}">
                  <a16:creationId xmlns:a16="http://schemas.microsoft.com/office/drawing/2014/main" id="{488A4C35-0916-9F43-8EB4-57709849D76D}"/>
                </a:ext>
              </a:extLst>
            </p:cNvPr>
            <p:cNvSpPr txBox="1"/>
            <p:nvPr/>
          </p:nvSpPr>
          <p:spPr>
            <a:xfrm>
              <a:off x="6371219" y="2944679"/>
              <a:ext cx="6655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Skype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52" name="Straight Connector 651">
              <a:extLst>
                <a:ext uri="{FF2B5EF4-FFF2-40B4-BE49-F238E27FC236}">
                  <a16:creationId xmlns:a16="http://schemas.microsoft.com/office/drawing/2014/main" id="{D72E54CC-6B2F-634D-BC7D-2171694AA3FB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11" y="3119431"/>
              <a:ext cx="55904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B4BC79F0-E00C-7044-BC07-1474A974BA16}"/>
              </a:ext>
            </a:extLst>
          </p:cNvPr>
          <p:cNvGrpSpPr/>
          <p:nvPr/>
        </p:nvGrpSpPr>
        <p:grpSpPr>
          <a:xfrm>
            <a:off x="9218788" y="2327787"/>
            <a:ext cx="2594095" cy="1025465"/>
            <a:chOff x="9218788" y="2327787"/>
            <a:chExt cx="2594095" cy="1025465"/>
          </a:xfrm>
        </p:grpSpPr>
        <p:cxnSp>
          <p:nvCxnSpPr>
            <p:cNvPr id="656" name="Straight Connector 655">
              <a:extLst>
                <a:ext uri="{FF2B5EF4-FFF2-40B4-BE49-F238E27FC236}">
                  <a16:creationId xmlns:a16="http://schemas.microsoft.com/office/drawing/2014/main" id="{B102C048-49F5-7548-812F-9F5B72021501}"/>
                </a:ext>
              </a:extLst>
            </p:cNvPr>
            <p:cNvCxnSpPr>
              <a:cxnSpLocks/>
            </p:cNvCxnSpPr>
            <p:nvPr/>
          </p:nvCxnSpPr>
          <p:spPr>
            <a:xfrm>
              <a:off x="9218788" y="2327787"/>
              <a:ext cx="1698979" cy="1025465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9" name="TextBox 658">
              <a:extLst>
                <a:ext uri="{FF2B5EF4-FFF2-40B4-BE49-F238E27FC236}">
                  <a16:creationId xmlns:a16="http://schemas.microsoft.com/office/drawing/2014/main" id="{F126167F-C8BB-234E-9136-D15CA93E673F}"/>
                </a:ext>
              </a:extLst>
            </p:cNvPr>
            <p:cNvSpPr txBox="1"/>
            <p:nvPr/>
          </p:nvSpPr>
          <p:spPr>
            <a:xfrm>
              <a:off x="10772213" y="2684297"/>
              <a:ext cx="10406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C00000"/>
                  </a:solidFill>
                </a:rPr>
                <a:t>Streaming</a:t>
              </a:r>
            </a:p>
            <a:p>
              <a:r>
                <a:rPr lang="en-US" sz="1600" i="1" dirty="0">
                  <a:solidFill>
                    <a:srgbClr val="C00000"/>
                  </a:solidFill>
                </a:rPr>
                <a:t>video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660" name="Straight Connector 659">
              <a:extLst>
                <a:ext uri="{FF2B5EF4-FFF2-40B4-BE49-F238E27FC236}">
                  <a16:creationId xmlns:a16="http://schemas.microsoft.com/office/drawing/2014/main" id="{662BF10B-C3AA-B044-B3C4-6ADB2CCF2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69552" y="2937299"/>
              <a:ext cx="405322" cy="1475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9" name="Content Placeholder 2">
            <a:extLst>
              <a:ext uri="{FF2B5EF4-FFF2-40B4-BE49-F238E27FC236}">
                <a16:creationId xmlns:a16="http://schemas.microsoft.com/office/drawing/2014/main" id="{AA2FA344-354C-4B4C-B02C-3A8507EDA90B}"/>
              </a:ext>
            </a:extLst>
          </p:cNvPr>
          <p:cNvSpPr txBox="1">
            <a:spLocks/>
          </p:cNvSpPr>
          <p:nvPr/>
        </p:nvSpPr>
        <p:spPr>
          <a:xfrm>
            <a:off x="868663" y="3677908"/>
            <a:ext cx="5394571" cy="27210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75000"/>
            </a:pPr>
            <a:r>
              <a:rPr lang="en-US" altLang="en-US" dirty="0">
                <a:ea typeface="ＭＳ Ｐゴシック" panose="020B0600070205080204" pitchFamily="34" charset="-128"/>
              </a:rPr>
              <a:t>provides </a:t>
            </a:r>
            <a:r>
              <a:rPr lang="en-US" altLang="en-US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programming interface </a:t>
            </a:r>
            <a:r>
              <a:rPr lang="en-US" altLang="en-US" dirty="0">
                <a:ea typeface="ＭＳ Ｐゴシック" panose="020B0600070205080204" pitchFamily="34" charset="-128"/>
              </a:rPr>
              <a:t>to distributed applications: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</a:rPr>
              <a:t>“hooks” allowing sending/receiving  apps to </a:t>
            </a:r>
            <a:r>
              <a:rPr lang="ja-JP" altLang="en-US" dirty="0"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ea typeface="ＭＳ Ｐゴシック" panose="020B0600070205080204" pitchFamily="34" charset="-128"/>
              </a:rPr>
              <a:t>connect</a:t>
            </a:r>
            <a:r>
              <a:rPr lang="ja-JP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to, use  Internet transport service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</a:rPr>
              <a:t>provides service options, analogous to postal service</a:t>
            </a: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610" name="Slide Number Placeholder 2">
            <a:extLst>
              <a:ext uri="{FF2B5EF4-FFF2-40B4-BE49-F238E27FC236}">
                <a16:creationId xmlns:a16="http://schemas.microsoft.com/office/drawing/2014/main" id="{E60E8B63-DADE-E844-901A-5111527B4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4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13CC6-FE94-4B33-9AEA-F01443D709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6A8080-423F-4EF2-8325-F756662D597C}" type="slidenum">
              <a:rPr kumimoji="0" lang="de-AT" sz="675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AT" sz="675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BA3599-2464-4683-BB6A-B753CD4CE2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61934" y="138666"/>
            <a:ext cx="6255069" cy="562262"/>
          </a:xfrm>
        </p:spPr>
        <p:txBody>
          <a:bodyPr>
            <a:noAutofit/>
          </a:bodyPr>
          <a:lstStyle/>
          <a:p>
            <a:endParaRPr lang="en-GB" sz="4050" dirty="0">
              <a:solidFill>
                <a:srgbClr val="002060"/>
              </a:solidFill>
            </a:endParaRPr>
          </a:p>
          <a:p>
            <a:r>
              <a:rPr lang="en-GB" sz="6000" u="sng" dirty="0">
                <a:solidFill>
                  <a:srgbClr val="002060"/>
                </a:solidFill>
              </a:rPr>
              <a:t>Thank You </a:t>
            </a:r>
            <a:r>
              <a:rPr lang="en-GB" sz="6000" u="sng" dirty="0" smtClean="0">
                <a:solidFill>
                  <a:srgbClr val="002060"/>
                </a:solidFill>
              </a:rPr>
              <a:t>All</a:t>
            </a:r>
            <a:endParaRPr lang="en-GB" sz="6000" u="sng" dirty="0">
              <a:solidFill>
                <a:srgbClr val="002060"/>
              </a:solidFill>
            </a:endParaRPr>
          </a:p>
          <a:p>
            <a:endParaRPr lang="en-GB" sz="4050" dirty="0">
              <a:solidFill>
                <a:srgbClr val="002060"/>
              </a:solidFill>
            </a:endParaRPr>
          </a:p>
          <a:p>
            <a:r>
              <a:rPr lang="en-GB" sz="9600" dirty="0" smtClean="0">
                <a:solidFill>
                  <a:srgbClr val="002060"/>
                </a:solidFill>
                <a:sym typeface="Wingdings" panose="05000000000000000000" pitchFamily="2" charset="2"/>
              </a:rPr>
              <a:t></a:t>
            </a:r>
            <a:endParaRPr lang="en-GB" sz="8800" dirty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r>
              <a:rPr lang="en-GB" sz="96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81A3CA-6F5F-48F1-9334-E874BA214332}"/>
              </a:ext>
            </a:extLst>
          </p:cNvPr>
          <p:cNvSpPr/>
          <p:nvPr/>
        </p:nvSpPr>
        <p:spPr>
          <a:xfrm>
            <a:off x="5048436" y="964945"/>
            <a:ext cx="2320461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?</a:t>
            </a:r>
            <a:endParaRPr kumimoji="0" lang="en-GB" sz="34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BC608-9CBB-4275-B191-ACB5BD64857F}"/>
              </a:ext>
            </a:extLst>
          </p:cNvPr>
          <p:cNvSpPr txBox="1"/>
          <p:nvPr/>
        </p:nvSpPr>
        <p:spPr>
          <a:xfrm>
            <a:off x="566333" y="6117205"/>
            <a:ext cx="109912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400" b="1" i="1" u="sng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A note on the origin of these </a:t>
            </a:r>
            <a:r>
              <a:rPr lang="en-US" altLang="en-US" sz="1400" b="1" i="1" u="sng" dirty="0" err="1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ppt</a:t>
            </a:r>
            <a:r>
              <a:rPr lang="en-US" altLang="en-US" sz="1400" b="1" i="1" u="sng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 slides:</a:t>
            </a:r>
            <a:endParaRPr lang="en-US" altLang="ja-JP" sz="1400" b="1" i="1" u="sng" dirty="0">
              <a:solidFill>
                <a:srgbClr val="0000A3"/>
              </a:solidFill>
              <a:ea typeface="ＭＳ Ｐゴシック" panose="020B0600070205080204" pitchFamily="34" charset="-128"/>
              <a:cs typeface="+mj-cs"/>
            </a:endParaRPr>
          </a:p>
          <a:p>
            <a:pPr>
              <a:spcBef>
                <a:spcPct val="0"/>
              </a:spcBef>
            </a:pPr>
            <a:r>
              <a:rPr lang="en-US" altLang="en-US" sz="1400" dirty="0"/>
              <a:t> </a:t>
            </a:r>
            <a:r>
              <a:rPr lang="en-US" altLang="en-US" sz="1400" i="1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All material copyright 1996-2020 J.F Kurose and K.W. Ross, All Rights Reserved</a:t>
            </a:r>
          </a:p>
          <a:p>
            <a:pPr>
              <a:spcBef>
                <a:spcPct val="0"/>
              </a:spcBef>
            </a:pPr>
            <a:r>
              <a:rPr lang="en-US" altLang="ja-JP" sz="1400" i="1" dirty="0" smtClean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These </a:t>
            </a:r>
            <a:r>
              <a:rPr lang="en-US" altLang="ja-JP" sz="1400" i="1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slides </a:t>
            </a:r>
            <a:r>
              <a:rPr lang="fr-FR" altLang="ja-JP" sz="1400" i="1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are </a:t>
            </a:r>
            <a:r>
              <a:rPr lang="en-US" altLang="ja-JP" sz="1400" i="1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freely provided by the book authors and it represents a lot of work on their part. We would like to thank </a:t>
            </a:r>
            <a:r>
              <a:rPr lang="en-US" altLang="en-US" sz="1400" i="1" dirty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 J.F Kurose and K.W. Ross</a:t>
            </a:r>
            <a:r>
              <a:rPr lang="en-US" altLang="en-US" sz="1400" i="1" dirty="0" smtClean="0">
                <a:solidFill>
                  <a:srgbClr val="0000A3"/>
                </a:solidFill>
                <a:ea typeface="ＭＳ Ｐゴシック" panose="020B0600070205080204" pitchFamily="34" charset="-128"/>
                <a:cs typeface="+mj-cs"/>
              </a:rPr>
              <a:t>.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DE4B911A-EB88-4B33-B4F1-A750A284DB4B}"/>
              </a:ext>
            </a:extLst>
          </p:cNvPr>
          <p:cNvSpPr/>
          <p:nvPr/>
        </p:nvSpPr>
        <p:spPr>
          <a:xfrm>
            <a:off x="5761609" y="4574689"/>
            <a:ext cx="600722" cy="576837"/>
          </a:xfrm>
          <a:prstGeom prst="flowChartConnector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8" name="Picture 7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8FF33017-B1D4-1D43-9BC0-3EC96B26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440" y="2194950"/>
            <a:ext cx="2340864" cy="2926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63" y="2194950"/>
            <a:ext cx="2364274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Computer Networks Applications</a:t>
            </a:r>
          </a:p>
          <a:p>
            <a:r>
              <a:rPr lang="en-US" dirty="0"/>
              <a:t>a day in the life of a web </a:t>
            </a:r>
            <a:r>
              <a:rPr lang="en-US" dirty="0" smtClean="0"/>
              <a:t>request</a:t>
            </a:r>
          </a:p>
          <a:p>
            <a:r>
              <a:rPr lang="en-US" dirty="0"/>
              <a:t>Careers in Computer </a:t>
            </a:r>
            <a:r>
              <a:rPr lang="en-US" dirty="0" smtClean="0"/>
              <a:t>Networking</a:t>
            </a:r>
          </a:p>
          <a:p>
            <a:r>
              <a:rPr lang="en-US" altLang="en-US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Chapter1 Overview/roadmap</a:t>
            </a:r>
            <a:r>
              <a:rPr lang="en-US" altLang="en-US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03225" indent="-285750">
              <a:spcBef>
                <a:spcPts val="8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 the Internet? </a:t>
            </a:r>
            <a:endParaRPr lang="en-US" altLang="ja-JP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3225" indent="-285750">
              <a:spcBef>
                <a:spcPts val="800"/>
              </a:spcBef>
            </a:pPr>
            <a:r>
              <a:rPr lang="en-US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altLang="en-US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-US" altLang="ja-JP" dirty="0">
                <a:latin typeface="Calibri" panose="020F0502020204030204" pitchFamily="34" charset="0"/>
                <a:cs typeface="Calibri" panose="020F0502020204030204" pitchFamily="34" charset="0"/>
              </a:rPr>
              <a:t>a protocol?</a:t>
            </a:r>
          </a:p>
          <a:p>
            <a:pPr marL="403225" indent="-285750">
              <a:spcBef>
                <a:spcPts val="8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</a:t>
            </a:r>
            <a:r>
              <a:rPr lang="en-US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edge</a:t>
            </a:r>
          </a:p>
          <a:p>
            <a:pPr marL="403225" indent="-285750">
              <a:spcBef>
                <a:spcPts val="800"/>
              </a:spcBef>
            </a:pPr>
            <a:r>
              <a:rPr lang="en-US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Network core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Introduction: 1-</a:t>
            </a:r>
            <a:fld id="{C4204591-24BD-A542-B9D5-F8D8A88D2FE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30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On a simple click, several messages may be exchanged over the Internet</a:t>
            </a:r>
          </a:p>
          <a:p>
            <a:r>
              <a:rPr lang="en-US" altLang="en-US" dirty="0"/>
              <a:t>In a web browser, </a:t>
            </a:r>
            <a:r>
              <a:rPr lang="en-US" altLang="en-US" dirty="0" smtClean="0">
                <a:solidFill>
                  <a:srgbClr val="0000A3"/>
                </a:solidFill>
              </a:rPr>
              <a:t>around 17 </a:t>
            </a:r>
            <a:r>
              <a:rPr lang="en-US" altLang="en-US" dirty="0">
                <a:solidFill>
                  <a:srgbClr val="0000A3"/>
                </a:solidFill>
              </a:rPr>
              <a:t>messages </a:t>
            </a:r>
            <a:r>
              <a:rPr lang="en-US" altLang="en-US" dirty="0"/>
              <a:t>may be </a:t>
            </a:r>
            <a:r>
              <a:rPr lang="en-US" altLang="en-US" dirty="0" smtClean="0"/>
              <a:t>exchanged for a single request</a:t>
            </a:r>
            <a:endParaRPr lang="en-US" altLang="en-US" dirty="0"/>
          </a:p>
          <a:p>
            <a:pPr lvl="1"/>
            <a:r>
              <a:rPr lang="en-US" altLang="en-US" sz="2800" dirty="0"/>
              <a:t>up to </a:t>
            </a:r>
            <a:r>
              <a:rPr lang="en-US" altLang="en-US" sz="2800" dirty="0">
                <a:solidFill>
                  <a:srgbClr val="0000A3"/>
                </a:solidFill>
              </a:rPr>
              <a:t>six messages </a:t>
            </a:r>
            <a:r>
              <a:rPr lang="en-US" altLang="en-US" sz="2800" dirty="0"/>
              <a:t>to </a:t>
            </a:r>
            <a:r>
              <a:rPr lang="en-US" altLang="en-US" sz="2800" dirty="0">
                <a:solidFill>
                  <a:srgbClr val="0000A3"/>
                </a:solidFill>
              </a:rPr>
              <a:t>translate</a:t>
            </a:r>
            <a:r>
              <a:rPr lang="en-US" altLang="en-US" sz="2800" dirty="0"/>
              <a:t> the </a:t>
            </a:r>
            <a:r>
              <a:rPr lang="en-US" altLang="en-US" sz="2800" dirty="0">
                <a:solidFill>
                  <a:srgbClr val="0000A3"/>
                </a:solidFill>
              </a:rPr>
              <a:t>server </a:t>
            </a:r>
            <a:r>
              <a:rPr lang="en-US" altLang="en-US" sz="2800" dirty="0" smtClean="0">
                <a:solidFill>
                  <a:srgbClr val="0000A3"/>
                </a:solidFill>
              </a:rPr>
              <a:t>name </a:t>
            </a:r>
            <a:r>
              <a:rPr lang="en-US" altLang="en-US" sz="2800" dirty="0" smtClean="0"/>
              <a:t>(DNS queries)</a:t>
            </a:r>
            <a:endParaRPr lang="en-US" altLang="en-US" sz="2800" dirty="0"/>
          </a:p>
          <a:p>
            <a:pPr lvl="1"/>
            <a:r>
              <a:rPr lang="en-US" altLang="en-US" sz="2800" dirty="0">
                <a:solidFill>
                  <a:srgbClr val="0000A3"/>
                </a:solidFill>
              </a:rPr>
              <a:t>three messages </a:t>
            </a:r>
            <a:r>
              <a:rPr lang="en-US" altLang="en-US" sz="2800" dirty="0"/>
              <a:t>to </a:t>
            </a:r>
            <a:r>
              <a:rPr lang="en-US" altLang="en-US" sz="2800" dirty="0">
                <a:solidFill>
                  <a:srgbClr val="0000A3"/>
                </a:solidFill>
              </a:rPr>
              <a:t>set up </a:t>
            </a:r>
            <a:r>
              <a:rPr lang="en-US" altLang="en-US" sz="2800" dirty="0" smtClean="0"/>
              <a:t>a connection (TCP connection) </a:t>
            </a:r>
            <a:endParaRPr lang="en-US" altLang="en-US" sz="2800" dirty="0"/>
          </a:p>
          <a:p>
            <a:pPr lvl="1"/>
            <a:r>
              <a:rPr lang="en-US" altLang="en-US" sz="2800" dirty="0">
                <a:solidFill>
                  <a:srgbClr val="0000A3"/>
                </a:solidFill>
              </a:rPr>
              <a:t>four messages </a:t>
            </a:r>
            <a:r>
              <a:rPr lang="en-US" altLang="en-US" sz="2800" dirty="0"/>
              <a:t>to send HTTP “get” </a:t>
            </a:r>
            <a:r>
              <a:rPr lang="en-US" altLang="en-US" sz="2800" dirty="0">
                <a:solidFill>
                  <a:srgbClr val="0000A3"/>
                </a:solidFill>
              </a:rPr>
              <a:t>request + response</a:t>
            </a:r>
          </a:p>
          <a:p>
            <a:pPr lvl="1"/>
            <a:r>
              <a:rPr lang="en-US" altLang="en-US" sz="2800" dirty="0">
                <a:solidFill>
                  <a:srgbClr val="0000A3"/>
                </a:solidFill>
              </a:rPr>
              <a:t>four messages </a:t>
            </a:r>
            <a:r>
              <a:rPr lang="en-US" altLang="en-US" sz="2800" dirty="0"/>
              <a:t>to </a:t>
            </a:r>
            <a:r>
              <a:rPr lang="en-US" altLang="en-US" sz="2800" dirty="0" smtClean="0">
                <a:solidFill>
                  <a:srgbClr val="0000A3"/>
                </a:solidFill>
              </a:rPr>
              <a:t>close</a:t>
            </a:r>
            <a:r>
              <a:rPr lang="en-US" altLang="en-US" sz="2800" dirty="0" smtClean="0"/>
              <a:t> the </a:t>
            </a:r>
            <a:r>
              <a:rPr lang="en-US" altLang="en-US" sz="2800" dirty="0">
                <a:solidFill>
                  <a:srgbClr val="0000A3"/>
                </a:solidFill>
              </a:rPr>
              <a:t>TCP </a:t>
            </a:r>
            <a:r>
              <a:rPr lang="en-US" altLang="en-US" sz="2800" dirty="0" smtClean="0">
                <a:solidFill>
                  <a:srgbClr val="0000A3"/>
                </a:solidFill>
              </a:rPr>
              <a:t>connection</a:t>
            </a:r>
          </a:p>
          <a:p>
            <a:pPr lvl="1"/>
            <a:r>
              <a:rPr lang="en-US" altLang="en-US" sz="2800" dirty="0" smtClean="0"/>
              <a:t>See this link for a reference: </a:t>
            </a:r>
            <a:r>
              <a:rPr lang="en-US" altLang="en-US" sz="2800" dirty="0" smtClean="0">
                <a:solidFill>
                  <a:srgbClr val="FF0000"/>
                </a:solidFill>
              </a:rPr>
              <a:t>(Home task)</a:t>
            </a:r>
          </a:p>
          <a:p>
            <a:pPr marL="463550" lvl="1" indent="0">
              <a:buNone/>
            </a:pP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://aws.amazon.com/blogs/mobile/what-happens-when-you-type-a-url-into-your-browser</a:t>
            </a:r>
            <a:r>
              <a:rPr lang="en-US" sz="1800" dirty="0" smtClean="0">
                <a:hlinkClick r:id="rId3"/>
              </a:rPr>
              <a:t>/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Applications are the consumers </a:t>
            </a:r>
            <a:r>
              <a:rPr lang="en-US" altLang="en-US" dirty="0"/>
              <a:t>of </a:t>
            </a:r>
            <a:r>
              <a:rPr lang="en-US" altLang="en-US" dirty="0" smtClean="0"/>
              <a:t>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Introduction: 1-</a:t>
            </a:r>
            <a:fld id="{C4204591-24BD-A542-B9D5-F8D8A88D2FE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02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>
                <a:solidFill>
                  <a:srgbClr val="C00000"/>
                </a:solidFill>
              </a:rPr>
              <a:t>NOTE: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Slides </a:t>
            </a:r>
            <a:r>
              <a:rPr lang="en-US" dirty="0" smtClean="0">
                <a:solidFill>
                  <a:srgbClr val="C00000"/>
                </a:solidFill>
              </a:rPr>
              <a:t>from </a:t>
            </a:r>
            <a:r>
              <a:rPr lang="en-US" dirty="0" smtClean="0">
                <a:solidFill>
                  <a:srgbClr val="C00000"/>
                </a:solidFill>
              </a:rPr>
              <a:t>5 </a:t>
            </a:r>
            <a:r>
              <a:rPr lang="en-US" dirty="0" smtClean="0">
                <a:solidFill>
                  <a:srgbClr val="C00000"/>
                </a:solidFill>
              </a:rPr>
              <a:t>to </a:t>
            </a:r>
            <a:r>
              <a:rPr lang="en-US" dirty="0" smtClean="0">
                <a:solidFill>
                  <a:srgbClr val="C00000"/>
                </a:solidFill>
              </a:rPr>
              <a:t>12 </a:t>
            </a:r>
            <a:r>
              <a:rPr lang="en-US" dirty="0" smtClean="0">
                <a:solidFill>
                  <a:srgbClr val="C00000"/>
                </a:solidFill>
              </a:rPr>
              <a:t>are just for the motivation on this stage</a:t>
            </a:r>
          </a:p>
          <a:p>
            <a:r>
              <a:rPr lang="en-US" dirty="0" smtClean="0"/>
              <a:t>Throughout the course </a:t>
            </a:r>
            <a:r>
              <a:rPr lang="en-US" dirty="0" smtClean="0">
                <a:solidFill>
                  <a:srgbClr val="0000A3"/>
                </a:solidFill>
              </a:rPr>
              <a:t>your goal </a:t>
            </a:r>
            <a:r>
              <a:rPr lang="en-US" dirty="0" smtClean="0"/>
              <a:t>will be to understand all </a:t>
            </a:r>
            <a:r>
              <a:rPr lang="en-US" dirty="0" smtClean="0">
                <a:solidFill>
                  <a:srgbClr val="0000A3"/>
                </a:solidFill>
              </a:rPr>
              <a:t>the nuts and bolts</a:t>
            </a:r>
            <a:r>
              <a:rPr lang="en-US" dirty="0" smtClean="0"/>
              <a:t> of this Synthesis </a:t>
            </a:r>
            <a:r>
              <a:rPr lang="en-US" dirty="0" smtClean="0">
                <a:solidFill>
                  <a:srgbClr val="0000A3"/>
                </a:solidFill>
              </a:rPr>
              <a:t>(from slide </a:t>
            </a:r>
            <a:r>
              <a:rPr lang="en-US" dirty="0" smtClean="0">
                <a:solidFill>
                  <a:srgbClr val="0000A3"/>
                </a:solidFill>
              </a:rPr>
              <a:t>5-12</a:t>
            </a:r>
            <a:r>
              <a:rPr lang="en-US" dirty="0" smtClean="0">
                <a:solidFill>
                  <a:srgbClr val="0000A3"/>
                </a:solidFill>
              </a:rPr>
              <a:t>) </a:t>
            </a:r>
          </a:p>
          <a:p>
            <a:r>
              <a:rPr lang="en-US" dirty="0" smtClean="0"/>
              <a:t>At the </a:t>
            </a:r>
            <a:r>
              <a:rPr lang="en-US" dirty="0" smtClean="0">
                <a:solidFill>
                  <a:srgbClr val="0000A3"/>
                </a:solidFill>
              </a:rPr>
              <a:t>end of the course </a:t>
            </a:r>
            <a:r>
              <a:rPr lang="en-US" dirty="0" smtClean="0"/>
              <a:t>you should </a:t>
            </a:r>
            <a:r>
              <a:rPr lang="en-US" dirty="0" smtClean="0">
                <a:solidFill>
                  <a:srgbClr val="0000A3"/>
                </a:solidFill>
              </a:rPr>
              <a:t>understand</a:t>
            </a:r>
            <a:r>
              <a:rPr lang="en-US" dirty="0" smtClean="0"/>
              <a:t> the components involved in the following scenario </a:t>
            </a:r>
            <a:r>
              <a:rPr lang="en-US" dirty="0" smtClean="0">
                <a:solidFill>
                  <a:srgbClr val="0000A3"/>
                </a:solidFill>
              </a:rPr>
              <a:t>(Synthesis)</a:t>
            </a:r>
            <a:endParaRPr lang="en-US" dirty="0">
              <a:solidFill>
                <a:srgbClr val="0000A3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Calibri" panose="020F0502020204030204"/>
              </a:rPr>
              <a:t>Motivation: a </a:t>
            </a:r>
            <a:r>
              <a:rPr lang="en-US" b="0" dirty="0">
                <a:latin typeface="Calibri" panose="020F0502020204030204"/>
              </a:rPr>
              <a:t>day in the life of a web request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Introduction: 1-</a:t>
            </a:r>
            <a:fld id="{C4204591-24BD-A542-B9D5-F8D8A88D2FE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3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49426"/>
            <a:ext cx="10515600" cy="894622"/>
          </a:xfrm>
        </p:spPr>
        <p:txBody>
          <a:bodyPr>
            <a:normAutofit/>
          </a:bodyPr>
          <a:lstStyle/>
          <a:p>
            <a:r>
              <a:rPr lang="en-US" b="0" dirty="0">
                <a:latin typeface="Calibri" panose="020F0502020204030204"/>
              </a:rPr>
              <a:t>Synthesis: a day in the life of a web request</a:t>
            </a:r>
            <a:endParaRPr lang="en-US" sz="4400" b="0" dirty="0">
              <a:latin typeface="+mn-lt"/>
            </a:endParaRPr>
          </a:p>
        </p:txBody>
      </p:sp>
      <p:sp>
        <p:nvSpPr>
          <p:cNvPr id="439" name="Slide Number Placeholder 4">
            <a:extLst>
              <a:ext uri="{FF2B5EF4-FFF2-40B4-BE49-F238E27FC236}">
                <a16:creationId xmlns:a16="http://schemas.microsoft.com/office/drawing/2014/main" id="{C87F3257-E91D-E144-BA13-B0DD96B23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6737" y="6492875"/>
            <a:ext cx="2743200" cy="365125"/>
          </a:xfrm>
        </p:spPr>
        <p:txBody>
          <a:bodyPr/>
          <a:lstStyle/>
          <a:p>
            <a:r>
              <a:rPr lang="en-US" dirty="0"/>
              <a:t>Introduction 1-</a:t>
            </a:r>
            <a:fld id="{C4204591-24BD-A542-B9D5-F8D8A88D2FE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0" name="Rectangle 3">
            <a:extLst>
              <a:ext uri="{FF2B5EF4-FFF2-40B4-BE49-F238E27FC236}">
                <a16:creationId xmlns:a16="http://schemas.microsoft.com/office/drawing/2014/main" id="{A4B12346-C21D-2B4E-816C-10F5298F6A06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38263"/>
            <a:ext cx="11273118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3200" dirty="0" smtClean="0"/>
              <a:t>Millions </a:t>
            </a:r>
            <a:r>
              <a:rPr lang="en-US" altLang="en-US" sz="3200" dirty="0"/>
              <a:t>of messages are exchanged each day by Internet nodes to make their presence and services known </a:t>
            </a:r>
          </a:p>
          <a:p>
            <a:pPr lvl="1">
              <a:defRPr/>
            </a:pPr>
            <a:r>
              <a:rPr lang="en-US" sz="2800" dirty="0" smtClean="0"/>
              <a:t>application</a:t>
            </a:r>
            <a:r>
              <a:rPr lang="en-US" sz="2800" dirty="0"/>
              <a:t>, transport, network, link</a:t>
            </a:r>
          </a:p>
          <a:p>
            <a:pPr marL="400050" indent="-269875">
              <a:defRPr/>
            </a:pPr>
            <a:r>
              <a:rPr lang="en-US" sz="3200" dirty="0" smtClean="0"/>
              <a:t>Brief overview of a single web request (</a:t>
            </a:r>
            <a:r>
              <a:rPr lang="en-US" sz="3200" dirty="0" smtClean="0">
                <a:solidFill>
                  <a:srgbClr val="0000A3"/>
                </a:solidFill>
              </a:rPr>
              <a:t>synthesis</a:t>
            </a:r>
            <a:r>
              <a:rPr lang="en-US" sz="3200" dirty="0"/>
              <a:t>)</a:t>
            </a:r>
          </a:p>
          <a:p>
            <a:pPr lvl="1">
              <a:defRPr/>
            </a:pPr>
            <a:r>
              <a:rPr lang="en-US" sz="2800" i="1" dirty="0">
                <a:solidFill>
                  <a:srgbClr val="C00000"/>
                </a:solidFill>
              </a:rPr>
              <a:t>goal: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identify, review, understand protocols (at all layers) involved in seemingly simple scenario: requesting www page</a:t>
            </a:r>
          </a:p>
          <a:p>
            <a:pPr lvl="1">
              <a:defRPr/>
            </a:pPr>
            <a:r>
              <a:rPr lang="en-US" sz="2800" i="1" dirty="0">
                <a:solidFill>
                  <a:srgbClr val="C00000"/>
                </a:solidFill>
              </a:rPr>
              <a:t>scenario: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student attaches laptop to campus network, requests/receives </a:t>
            </a:r>
            <a:r>
              <a:rPr lang="en-US" sz="2800" dirty="0" err="1"/>
              <a:t>www.google.com</a:t>
            </a:r>
            <a:r>
              <a:rPr lang="en-US" sz="2800" dirty="0"/>
              <a:t> </a:t>
            </a:r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7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day in the life: scenario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Introduction 1-</a:t>
            </a:r>
            <a:fld id="{C4204591-24BD-A542-B9D5-F8D8A88D2FE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94" name="Freeform 406">
            <a:extLst>
              <a:ext uri="{FF2B5EF4-FFF2-40B4-BE49-F238E27FC236}">
                <a16:creationId xmlns:a16="http://schemas.microsoft.com/office/drawing/2014/main" id="{DCFC0C20-D1CF-7E43-8947-76A7AA00BE54}"/>
              </a:ext>
            </a:extLst>
          </p:cNvPr>
          <p:cNvSpPr>
            <a:spLocks/>
          </p:cNvSpPr>
          <p:nvPr/>
        </p:nvSpPr>
        <p:spPr bwMode="auto">
          <a:xfrm>
            <a:off x="5037166" y="1832733"/>
            <a:ext cx="3494531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6" name="Text Box 34">
            <a:extLst>
              <a:ext uri="{FF2B5EF4-FFF2-40B4-BE49-F238E27FC236}">
                <a16:creationId xmlns:a16="http://schemas.microsoft.com/office/drawing/2014/main" id="{0EC90E30-BDF4-6845-B171-AFEA17208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8669" y="2394135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5" name="Line 93">
            <a:extLst>
              <a:ext uri="{FF2B5EF4-FFF2-40B4-BE49-F238E27FC236}">
                <a16:creationId xmlns:a16="http://schemas.microsoft.com/office/drawing/2014/main" id="{902226A1-23A8-5E45-B02B-D52E29D10C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05382" y="2772055"/>
            <a:ext cx="260350" cy="258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6" name="Freeform 94">
            <a:extLst>
              <a:ext uri="{FF2B5EF4-FFF2-40B4-BE49-F238E27FC236}">
                <a16:creationId xmlns:a16="http://schemas.microsoft.com/office/drawing/2014/main" id="{07E407AD-1B7D-E549-AA8A-0678AF643944}"/>
              </a:ext>
            </a:extLst>
          </p:cNvPr>
          <p:cNvSpPr>
            <a:spLocks/>
          </p:cNvSpPr>
          <p:nvPr/>
        </p:nvSpPr>
        <p:spPr bwMode="auto">
          <a:xfrm>
            <a:off x="1169707" y="4751667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82" name="Line 134">
            <a:extLst>
              <a:ext uri="{FF2B5EF4-FFF2-40B4-BE49-F238E27FC236}">
                <a16:creationId xmlns:a16="http://schemas.microsoft.com/office/drawing/2014/main" id="{AC887D7C-204D-A748-960E-D69E195B2E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0607" y="3680105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83" name="Text Box 135">
            <a:extLst>
              <a:ext uri="{FF2B5EF4-FFF2-40B4-BE49-F238E27FC236}">
                <a16:creationId xmlns:a16="http://schemas.microsoft.com/office/drawing/2014/main" id="{D67BC013-3254-664B-A94F-9584B5921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495" y="5623205"/>
            <a:ext cx="18097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Google</a:t>
            </a:r>
            <a:r>
              <a:rPr lang="ja-JP" altLang="en-US" sz="1600" i="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ja-JP" sz="1600" i="0" dirty="0">
                <a:solidFill>
                  <a:srgbClr val="000000"/>
                </a:solidFill>
                <a:latin typeface="Arial" charset="0"/>
              </a:rPr>
              <a:t>s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64.233.160.0/19 </a:t>
            </a:r>
          </a:p>
        </p:txBody>
      </p:sp>
      <p:sp>
        <p:nvSpPr>
          <p:cNvPr id="384" name="Line 136">
            <a:extLst>
              <a:ext uri="{FF2B5EF4-FFF2-40B4-BE49-F238E27FC236}">
                <a16:creationId xmlns:a16="http://schemas.microsoft.com/office/drawing/2014/main" id="{2E2C2A25-D917-F543-AD3E-DCBDD122CE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9795" y="5499380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85" name="Text Box 137">
            <a:extLst>
              <a:ext uri="{FF2B5EF4-FFF2-40B4-BE49-F238E27FC236}">
                <a16:creationId xmlns:a16="http://schemas.microsoft.com/office/drawing/2014/main" id="{6A8FAC84-3043-6D45-97D6-4021E3C55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357" y="5891492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386" name="Text Box 138">
            <a:extLst>
              <a:ext uri="{FF2B5EF4-FFF2-40B4-BE49-F238E27FC236}">
                <a16:creationId xmlns:a16="http://schemas.microsoft.com/office/drawing/2014/main" id="{255B4B55-A4E8-1B4E-A407-15BF2F1BD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607" y="5597805"/>
            <a:ext cx="1177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web server</a:t>
            </a:r>
          </a:p>
        </p:txBody>
      </p:sp>
      <p:sp>
        <p:nvSpPr>
          <p:cNvPr id="387" name="Text Box 139">
            <a:extLst>
              <a:ext uri="{FF2B5EF4-FFF2-40B4-BE49-F238E27FC236}">
                <a16:creationId xmlns:a16="http://schemas.microsoft.com/office/drawing/2014/main" id="{FEDEE7BD-5BB3-834E-9E96-6E5E6F328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855" y="1962523"/>
            <a:ext cx="12334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DNS server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i="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406" name="Group 167">
            <a:extLst>
              <a:ext uri="{FF2B5EF4-FFF2-40B4-BE49-F238E27FC236}">
                <a16:creationId xmlns:a16="http://schemas.microsoft.com/office/drawing/2014/main" id="{4B437F21-E39F-2D47-801D-47D6E1DCFF2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890932" y="3667405"/>
            <a:ext cx="400050" cy="152400"/>
            <a:chOff x="3228" y="1776"/>
            <a:chExt cx="252" cy="96"/>
          </a:xfrm>
        </p:grpSpPr>
        <p:sp>
          <p:nvSpPr>
            <p:cNvPr id="407" name="Line 168">
              <a:extLst>
                <a:ext uri="{FF2B5EF4-FFF2-40B4-BE49-F238E27FC236}">
                  <a16:creationId xmlns:a16="http://schemas.microsoft.com/office/drawing/2014/main" id="{FD263C27-58D8-2D47-ADBE-98E05BF46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8" name="Line 169">
              <a:extLst>
                <a:ext uri="{FF2B5EF4-FFF2-40B4-BE49-F238E27FC236}">
                  <a16:creationId xmlns:a16="http://schemas.microsoft.com/office/drawing/2014/main" id="{1376D243-074B-CA4C-9F9E-2BB1CDAD77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9" name="Group 170">
            <a:extLst>
              <a:ext uri="{FF2B5EF4-FFF2-40B4-BE49-F238E27FC236}">
                <a16:creationId xmlns:a16="http://schemas.microsoft.com/office/drawing/2014/main" id="{89C5EF8B-605B-7041-AC6D-4101A34A58A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6043332" y="3143530"/>
            <a:ext cx="400050" cy="152400"/>
            <a:chOff x="3228" y="1776"/>
            <a:chExt cx="252" cy="96"/>
          </a:xfrm>
        </p:grpSpPr>
        <p:sp>
          <p:nvSpPr>
            <p:cNvPr id="410" name="Line 171">
              <a:extLst>
                <a:ext uri="{FF2B5EF4-FFF2-40B4-BE49-F238E27FC236}">
                  <a16:creationId xmlns:a16="http://schemas.microsoft.com/office/drawing/2014/main" id="{5BFB55E0-99B2-EC4D-9167-5F6A684114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1" name="Line 172">
              <a:extLst>
                <a:ext uri="{FF2B5EF4-FFF2-40B4-BE49-F238E27FC236}">
                  <a16:creationId xmlns:a16="http://schemas.microsoft.com/office/drawing/2014/main" id="{95837E2C-9EAD-CF49-A1EF-B21C973DFA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12" name="Group 173">
            <a:extLst>
              <a:ext uri="{FF2B5EF4-FFF2-40B4-BE49-F238E27FC236}">
                <a16:creationId xmlns:a16="http://schemas.microsoft.com/office/drawing/2014/main" id="{F6A40979-43D2-704B-969C-6B0676980AD1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8143595" y="3834092"/>
            <a:ext cx="400050" cy="152400"/>
            <a:chOff x="3228" y="1776"/>
            <a:chExt cx="252" cy="96"/>
          </a:xfrm>
        </p:grpSpPr>
        <p:sp>
          <p:nvSpPr>
            <p:cNvPr id="413" name="Line 174">
              <a:extLst>
                <a:ext uri="{FF2B5EF4-FFF2-40B4-BE49-F238E27FC236}">
                  <a16:creationId xmlns:a16="http://schemas.microsoft.com/office/drawing/2014/main" id="{D6D8176C-16F1-C248-BB4F-CB9E2BF4DA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4" name="Line 175">
              <a:extLst>
                <a:ext uri="{FF2B5EF4-FFF2-40B4-BE49-F238E27FC236}">
                  <a16:creationId xmlns:a16="http://schemas.microsoft.com/office/drawing/2014/main" id="{8D77D5DF-B71C-D140-B9A7-018DB4E320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15" name="Group 176">
            <a:extLst>
              <a:ext uri="{FF2B5EF4-FFF2-40B4-BE49-F238E27FC236}">
                <a16:creationId xmlns:a16="http://schemas.microsoft.com/office/drawing/2014/main" id="{9BF7D1D3-B886-864B-9B3F-F3E421F73C9C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319682" y="3853142"/>
            <a:ext cx="295275" cy="114300"/>
            <a:chOff x="3228" y="1776"/>
            <a:chExt cx="252" cy="96"/>
          </a:xfrm>
        </p:grpSpPr>
        <p:sp>
          <p:nvSpPr>
            <p:cNvPr id="416" name="Line 177">
              <a:extLst>
                <a:ext uri="{FF2B5EF4-FFF2-40B4-BE49-F238E27FC236}">
                  <a16:creationId xmlns:a16="http://schemas.microsoft.com/office/drawing/2014/main" id="{4250E1AF-18F0-8443-8630-B06C6E212C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7" name="Line 178">
              <a:extLst>
                <a:ext uri="{FF2B5EF4-FFF2-40B4-BE49-F238E27FC236}">
                  <a16:creationId xmlns:a16="http://schemas.microsoft.com/office/drawing/2014/main" id="{2F337031-708D-0345-B849-EFBB00027C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18" name="Group 179">
            <a:extLst>
              <a:ext uri="{FF2B5EF4-FFF2-40B4-BE49-F238E27FC236}">
                <a16:creationId xmlns:a16="http://schemas.microsoft.com/office/drawing/2014/main" id="{17458F55-A4E9-E343-A909-61C9FE09D648}"/>
              </a:ext>
            </a:extLst>
          </p:cNvPr>
          <p:cNvGrpSpPr>
            <a:grpSpLocks/>
          </p:cNvGrpSpPr>
          <p:nvPr/>
        </p:nvGrpSpPr>
        <p:grpSpPr bwMode="auto">
          <a:xfrm rot="409689" flipH="1" flipV="1">
            <a:off x="7591145" y="3195917"/>
            <a:ext cx="452437" cy="57150"/>
            <a:chOff x="3228" y="1776"/>
            <a:chExt cx="252" cy="96"/>
          </a:xfrm>
        </p:grpSpPr>
        <p:sp>
          <p:nvSpPr>
            <p:cNvPr id="419" name="Line 180">
              <a:extLst>
                <a:ext uri="{FF2B5EF4-FFF2-40B4-BE49-F238E27FC236}">
                  <a16:creationId xmlns:a16="http://schemas.microsoft.com/office/drawing/2014/main" id="{A5F6AD72-9626-8349-ABF3-0102515337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0" name="Line 181">
              <a:extLst>
                <a:ext uri="{FF2B5EF4-FFF2-40B4-BE49-F238E27FC236}">
                  <a16:creationId xmlns:a16="http://schemas.microsoft.com/office/drawing/2014/main" id="{DEE5409B-29C8-524D-AE34-7C4D42D5F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21" name="Group 182">
            <a:extLst>
              <a:ext uri="{FF2B5EF4-FFF2-40B4-BE49-F238E27FC236}">
                <a16:creationId xmlns:a16="http://schemas.microsoft.com/office/drawing/2014/main" id="{9D12F4D2-1155-9D4D-B6B0-6F1CD5C9D7EC}"/>
              </a:ext>
            </a:extLst>
          </p:cNvPr>
          <p:cNvGrpSpPr>
            <a:grpSpLocks/>
          </p:cNvGrpSpPr>
          <p:nvPr/>
        </p:nvGrpSpPr>
        <p:grpSpPr bwMode="auto">
          <a:xfrm>
            <a:off x="6733895" y="3400705"/>
            <a:ext cx="295275" cy="114300"/>
            <a:chOff x="3228" y="1776"/>
            <a:chExt cx="252" cy="96"/>
          </a:xfrm>
        </p:grpSpPr>
        <p:sp>
          <p:nvSpPr>
            <p:cNvPr id="422" name="Line 183">
              <a:extLst>
                <a:ext uri="{FF2B5EF4-FFF2-40B4-BE49-F238E27FC236}">
                  <a16:creationId xmlns:a16="http://schemas.microsoft.com/office/drawing/2014/main" id="{D1974B22-4265-D74B-B7F0-C9FC82538D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3" name="Line 184">
              <a:extLst>
                <a:ext uri="{FF2B5EF4-FFF2-40B4-BE49-F238E27FC236}">
                  <a16:creationId xmlns:a16="http://schemas.microsoft.com/office/drawing/2014/main" id="{F76668FA-365B-9340-9C68-9DF2CCC88E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24" name="Group 185">
            <a:extLst>
              <a:ext uri="{FF2B5EF4-FFF2-40B4-BE49-F238E27FC236}">
                <a16:creationId xmlns:a16="http://schemas.microsoft.com/office/drawing/2014/main" id="{93EE81E8-57E8-A74D-A86D-F04EBC78377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72070" y="3400705"/>
            <a:ext cx="295275" cy="114300"/>
            <a:chOff x="3228" y="1776"/>
            <a:chExt cx="252" cy="96"/>
          </a:xfrm>
        </p:grpSpPr>
        <p:sp>
          <p:nvSpPr>
            <p:cNvPr id="425" name="Line 186">
              <a:extLst>
                <a:ext uri="{FF2B5EF4-FFF2-40B4-BE49-F238E27FC236}">
                  <a16:creationId xmlns:a16="http://schemas.microsoft.com/office/drawing/2014/main" id="{651EF8CB-186A-BE47-904E-5976B7E8B9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6" name="Line 187">
              <a:extLst>
                <a:ext uri="{FF2B5EF4-FFF2-40B4-BE49-F238E27FC236}">
                  <a16:creationId xmlns:a16="http://schemas.microsoft.com/office/drawing/2014/main" id="{8A988057-1892-544E-BF10-27FD203EFE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27" name="Group 188">
            <a:extLst>
              <a:ext uri="{FF2B5EF4-FFF2-40B4-BE49-F238E27FC236}">
                <a16:creationId xmlns:a16="http://schemas.microsoft.com/office/drawing/2014/main" id="{215EB25C-038C-054D-BC89-CF04D9A19EEA}"/>
              </a:ext>
            </a:extLst>
          </p:cNvPr>
          <p:cNvGrpSpPr>
            <a:grpSpLocks/>
          </p:cNvGrpSpPr>
          <p:nvPr/>
        </p:nvGrpSpPr>
        <p:grpSpPr bwMode="auto">
          <a:xfrm>
            <a:off x="5786157" y="5348567"/>
            <a:ext cx="295275" cy="114300"/>
            <a:chOff x="3228" y="1776"/>
            <a:chExt cx="252" cy="96"/>
          </a:xfrm>
        </p:grpSpPr>
        <p:sp>
          <p:nvSpPr>
            <p:cNvPr id="428" name="Line 189">
              <a:extLst>
                <a:ext uri="{FF2B5EF4-FFF2-40B4-BE49-F238E27FC236}">
                  <a16:creationId xmlns:a16="http://schemas.microsoft.com/office/drawing/2014/main" id="{3B82F97E-C192-7342-B085-36B102ECDF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9" name="Line 190">
              <a:extLst>
                <a:ext uri="{FF2B5EF4-FFF2-40B4-BE49-F238E27FC236}">
                  <a16:creationId xmlns:a16="http://schemas.microsoft.com/office/drawing/2014/main" id="{9A37EBF3-9533-FD41-808F-6C06099866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0" name="Group 191">
            <a:extLst>
              <a:ext uri="{FF2B5EF4-FFF2-40B4-BE49-F238E27FC236}">
                <a16:creationId xmlns:a16="http://schemas.microsoft.com/office/drawing/2014/main" id="{B32F95ED-229D-6648-9BFC-AFD7ABF83F4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424332" y="5348567"/>
            <a:ext cx="295275" cy="114300"/>
            <a:chOff x="3228" y="1776"/>
            <a:chExt cx="252" cy="96"/>
          </a:xfrm>
        </p:grpSpPr>
        <p:sp>
          <p:nvSpPr>
            <p:cNvPr id="431" name="Line 192">
              <a:extLst>
                <a:ext uri="{FF2B5EF4-FFF2-40B4-BE49-F238E27FC236}">
                  <a16:creationId xmlns:a16="http://schemas.microsoft.com/office/drawing/2014/main" id="{65E8BC10-05D3-C34C-943F-DDBD70967F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2" name="Line 193">
              <a:extLst>
                <a:ext uri="{FF2B5EF4-FFF2-40B4-BE49-F238E27FC236}">
                  <a16:creationId xmlns:a16="http://schemas.microsoft.com/office/drawing/2014/main" id="{F56DE982-F6BE-2E4E-B482-BD554EF993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3" name="Group 194">
            <a:extLst>
              <a:ext uri="{FF2B5EF4-FFF2-40B4-BE49-F238E27FC236}">
                <a16:creationId xmlns:a16="http://schemas.microsoft.com/office/drawing/2014/main" id="{B5251DF1-1955-4844-9BEA-E14C7EF19014}"/>
              </a:ext>
            </a:extLst>
          </p:cNvPr>
          <p:cNvGrpSpPr>
            <a:grpSpLocks/>
          </p:cNvGrpSpPr>
          <p:nvPr/>
        </p:nvGrpSpPr>
        <p:grpSpPr bwMode="auto">
          <a:xfrm>
            <a:off x="4019270" y="5705755"/>
            <a:ext cx="295275" cy="114300"/>
            <a:chOff x="3228" y="1776"/>
            <a:chExt cx="252" cy="96"/>
          </a:xfrm>
        </p:grpSpPr>
        <p:sp>
          <p:nvSpPr>
            <p:cNvPr id="434" name="Line 195">
              <a:extLst>
                <a:ext uri="{FF2B5EF4-FFF2-40B4-BE49-F238E27FC236}">
                  <a16:creationId xmlns:a16="http://schemas.microsoft.com/office/drawing/2014/main" id="{5B08B7F4-6EB5-564D-BE13-B4FEB3CBB5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5" name="Line 196">
              <a:extLst>
                <a:ext uri="{FF2B5EF4-FFF2-40B4-BE49-F238E27FC236}">
                  <a16:creationId xmlns:a16="http://schemas.microsoft.com/office/drawing/2014/main" id="{946C2213-325C-E84B-9659-2AFC1000DC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6" name="Group 197">
            <a:extLst>
              <a:ext uri="{FF2B5EF4-FFF2-40B4-BE49-F238E27FC236}">
                <a16:creationId xmlns:a16="http://schemas.microsoft.com/office/drawing/2014/main" id="{216FE334-0B3A-BB4D-935E-B7579EF70E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657445" y="5705755"/>
            <a:ext cx="295275" cy="114300"/>
            <a:chOff x="3228" y="1776"/>
            <a:chExt cx="252" cy="96"/>
          </a:xfrm>
        </p:grpSpPr>
        <p:sp>
          <p:nvSpPr>
            <p:cNvPr id="437" name="Line 198">
              <a:extLst>
                <a:ext uri="{FF2B5EF4-FFF2-40B4-BE49-F238E27FC236}">
                  <a16:creationId xmlns:a16="http://schemas.microsoft.com/office/drawing/2014/main" id="{5EF8F833-297C-2547-A52E-393B13D323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8" name="Line 199">
              <a:extLst>
                <a:ext uri="{FF2B5EF4-FFF2-40B4-BE49-F238E27FC236}">
                  <a16:creationId xmlns:a16="http://schemas.microsoft.com/office/drawing/2014/main" id="{53D60A8F-075E-9247-822F-ADFF08B958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9" name="Group 200">
            <a:extLst>
              <a:ext uri="{FF2B5EF4-FFF2-40B4-BE49-F238E27FC236}">
                <a16:creationId xmlns:a16="http://schemas.microsoft.com/office/drawing/2014/main" id="{6CA836E5-5453-874C-898E-6388424546B7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862232" y="5410480"/>
            <a:ext cx="295275" cy="114300"/>
            <a:chOff x="3228" y="1776"/>
            <a:chExt cx="252" cy="96"/>
          </a:xfrm>
        </p:grpSpPr>
        <p:sp>
          <p:nvSpPr>
            <p:cNvPr id="440" name="Line 201">
              <a:extLst>
                <a:ext uri="{FF2B5EF4-FFF2-40B4-BE49-F238E27FC236}">
                  <a16:creationId xmlns:a16="http://schemas.microsoft.com/office/drawing/2014/main" id="{98AC627A-5198-EE48-8EF3-D196EFC392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1" name="Line 202">
              <a:extLst>
                <a:ext uri="{FF2B5EF4-FFF2-40B4-BE49-F238E27FC236}">
                  <a16:creationId xmlns:a16="http://schemas.microsoft.com/office/drawing/2014/main" id="{DB13157A-201E-1441-90AA-E7B6C48D20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42" name="Text Box 34">
            <a:extLst>
              <a:ext uri="{FF2B5EF4-FFF2-40B4-BE49-F238E27FC236}">
                <a16:creationId xmlns:a16="http://schemas.microsoft.com/office/drawing/2014/main" id="{9910609B-BB13-F84A-BC05-D467BC066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42" y="3666845"/>
            <a:ext cx="15954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school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68.80.2.0/24</a:t>
            </a:r>
          </a:p>
        </p:txBody>
      </p:sp>
      <p:grpSp>
        <p:nvGrpSpPr>
          <p:cNvPr id="445" name="Group 405">
            <a:extLst>
              <a:ext uri="{FF2B5EF4-FFF2-40B4-BE49-F238E27FC236}">
                <a16:creationId xmlns:a16="http://schemas.microsoft.com/office/drawing/2014/main" id="{7ADC43EB-565B-D74B-B4AD-8DAAC293AFE6}"/>
              </a:ext>
            </a:extLst>
          </p:cNvPr>
          <p:cNvGrpSpPr>
            <a:grpSpLocks/>
          </p:cNvGrpSpPr>
          <p:nvPr/>
        </p:nvGrpSpPr>
        <p:grpSpPr bwMode="auto">
          <a:xfrm>
            <a:off x="849686" y="1873155"/>
            <a:ext cx="1473201" cy="1119188"/>
            <a:chOff x="135" y="833"/>
            <a:chExt cx="928" cy="705"/>
          </a:xfrm>
        </p:grpSpPr>
        <p:grpSp>
          <p:nvGrpSpPr>
            <p:cNvPr id="446" name="Group 400">
              <a:extLst>
                <a:ext uri="{FF2B5EF4-FFF2-40B4-BE49-F238E27FC236}">
                  <a16:creationId xmlns:a16="http://schemas.microsoft.com/office/drawing/2014/main" id="{C938F6AC-3134-154F-9613-9F35FFB58D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" y="833"/>
              <a:ext cx="928" cy="705"/>
              <a:chOff x="135" y="833"/>
              <a:chExt cx="928" cy="705"/>
            </a:xfrm>
          </p:grpSpPr>
          <p:sp>
            <p:nvSpPr>
              <p:cNvPr id="448" name="Freeform 398">
                <a:extLst>
                  <a:ext uri="{FF2B5EF4-FFF2-40B4-BE49-F238E27FC236}">
                    <a16:creationId xmlns:a16="http://schemas.microsoft.com/office/drawing/2014/main" id="{C179A28F-2595-1D4A-A69C-95773C4D6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" y="836"/>
                <a:ext cx="928" cy="702"/>
              </a:xfrm>
              <a:custGeom>
                <a:avLst/>
                <a:gdLst>
                  <a:gd name="T0" fmla="*/ 861 w 861"/>
                  <a:gd name="T1" fmla="*/ 772 h 772"/>
                  <a:gd name="T2" fmla="*/ 0 w 861"/>
                  <a:gd name="T3" fmla="*/ 557 h 772"/>
                  <a:gd name="T4" fmla="*/ 532 w 861"/>
                  <a:gd name="T5" fmla="*/ 405 h 772"/>
                  <a:gd name="T6" fmla="*/ 652 w 861"/>
                  <a:gd name="T7" fmla="*/ 0 h 772"/>
                  <a:gd name="T8" fmla="*/ 861 w 861"/>
                  <a:gd name="T9" fmla="*/ 772 h 7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connsiteX0" fmla="*/ 10000 w 10000"/>
                  <a:gd name="connsiteY0" fmla="*/ 10000 h 10000"/>
                  <a:gd name="connsiteX1" fmla="*/ 0 w 10000"/>
                  <a:gd name="connsiteY1" fmla="*/ 7215 h 10000"/>
                  <a:gd name="connsiteX2" fmla="*/ 6179 w 10000"/>
                  <a:gd name="connsiteY2" fmla="*/ 5246 h 10000"/>
                  <a:gd name="connsiteX3" fmla="*/ 7573 w 10000"/>
                  <a:gd name="connsiteY3" fmla="*/ 0 h 10000"/>
                  <a:gd name="connsiteX4" fmla="*/ 9561 w 10000"/>
                  <a:gd name="connsiteY4" fmla="*/ 7933 h 10000"/>
                  <a:gd name="connsiteX5" fmla="*/ 10000 w 10000"/>
                  <a:gd name="connsiteY5" fmla="*/ 10000 h 10000"/>
                  <a:gd name="connsiteX0" fmla="*/ 10000 w 10180"/>
                  <a:gd name="connsiteY0" fmla="*/ 10000 h 10000"/>
                  <a:gd name="connsiteX1" fmla="*/ 0 w 10180"/>
                  <a:gd name="connsiteY1" fmla="*/ 7215 h 10000"/>
                  <a:gd name="connsiteX2" fmla="*/ 6179 w 10180"/>
                  <a:gd name="connsiteY2" fmla="*/ 5246 h 10000"/>
                  <a:gd name="connsiteX3" fmla="*/ 7573 w 10180"/>
                  <a:gd name="connsiteY3" fmla="*/ 0 h 10000"/>
                  <a:gd name="connsiteX4" fmla="*/ 10151 w 10180"/>
                  <a:gd name="connsiteY4" fmla="*/ 8116 h 10000"/>
                  <a:gd name="connsiteX5" fmla="*/ 10000 w 10180"/>
                  <a:gd name="connsiteY5" fmla="*/ 10000 h 10000"/>
                  <a:gd name="connsiteX0" fmla="*/ 9573 w 10167"/>
                  <a:gd name="connsiteY0" fmla="*/ 10658 h 10658"/>
                  <a:gd name="connsiteX1" fmla="*/ 0 w 10167"/>
                  <a:gd name="connsiteY1" fmla="*/ 7215 h 10658"/>
                  <a:gd name="connsiteX2" fmla="*/ 6179 w 10167"/>
                  <a:gd name="connsiteY2" fmla="*/ 5246 h 10658"/>
                  <a:gd name="connsiteX3" fmla="*/ 7573 w 10167"/>
                  <a:gd name="connsiteY3" fmla="*/ 0 h 10658"/>
                  <a:gd name="connsiteX4" fmla="*/ 10151 w 10167"/>
                  <a:gd name="connsiteY4" fmla="*/ 8116 h 10658"/>
                  <a:gd name="connsiteX5" fmla="*/ 9573 w 10167"/>
                  <a:gd name="connsiteY5" fmla="*/ 10658 h 10658"/>
                  <a:gd name="connsiteX0" fmla="*/ 9573 w 10167"/>
                  <a:gd name="connsiteY0" fmla="*/ 10658 h 10658"/>
                  <a:gd name="connsiteX1" fmla="*/ 0 w 10167"/>
                  <a:gd name="connsiteY1" fmla="*/ 7215 h 10658"/>
                  <a:gd name="connsiteX2" fmla="*/ 7688 w 10167"/>
                  <a:gd name="connsiteY2" fmla="*/ 7111 h 10658"/>
                  <a:gd name="connsiteX3" fmla="*/ 7573 w 10167"/>
                  <a:gd name="connsiteY3" fmla="*/ 0 h 10658"/>
                  <a:gd name="connsiteX4" fmla="*/ 10151 w 10167"/>
                  <a:gd name="connsiteY4" fmla="*/ 8116 h 10658"/>
                  <a:gd name="connsiteX5" fmla="*/ 9573 w 10167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788"/>
                  <a:gd name="connsiteY0" fmla="*/ 10658 h 10658"/>
                  <a:gd name="connsiteX1" fmla="*/ 0 w 10788"/>
                  <a:gd name="connsiteY1" fmla="*/ 7178 h 10658"/>
                  <a:gd name="connsiteX2" fmla="*/ 8180 w 10788"/>
                  <a:gd name="connsiteY2" fmla="*/ 7111 h 10658"/>
                  <a:gd name="connsiteX3" fmla="*/ 8065 w 10788"/>
                  <a:gd name="connsiteY3" fmla="*/ 0 h 10658"/>
                  <a:gd name="connsiteX4" fmla="*/ 10774 w 10788"/>
                  <a:gd name="connsiteY4" fmla="*/ 8153 h 10658"/>
                  <a:gd name="connsiteX5" fmla="*/ 10065 w 10788"/>
                  <a:gd name="connsiteY5" fmla="*/ 10658 h 10658"/>
                  <a:gd name="connsiteX0" fmla="*/ 10065 w 10788"/>
                  <a:gd name="connsiteY0" fmla="*/ 10658 h 10658"/>
                  <a:gd name="connsiteX1" fmla="*/ 0 w 10788"/>
                  <a:gd name="connsiteY1" fmla="*/ 7178 h 10658"/>
                  <a:gd name="connsiteX2" fmla="*/ 8180 w 10788"/>
                  <a:gd name="connsiteY2" fmla="*/ 7111 h 10658"/>
                  <a:gd name="connsiteX3" fmla="*/ 8065 w 10788"/>
                  <a:gd name="connsiteY3" fmla="*/ 0 h 10658"/>
                  <a:gd name="connsiteX4" fmla="*/ 10774 w 10788"/>
                  <a:gd name="connsiteY4" fmla="*/ 8153 h 10658"/>
                  <a:gd name="connsiteX5" fmla="*/ 10065 w 10788"/>
                  <a:gd name="connsiteY5" fmla="*/ 10658 h 10658"/>
                  <a:gd name="connsiteX0" fmla="*/ 10065 w 10788"/>
                  <a:gd name="connsiteY0" fmla="*/ 9086 h 9086"/>
                  <a:gd name="connsiteX1" fmla="*/ 0 w 10788"/>
                  <a:gd name="connsiteY1" fmla="*/ 5606 h 9086"/>
                  <a:gd name="connsiteX2" fmla="*/ 8180 w 10788"/>
                  <a:gd name="connsiteY2" fmla="*/ 5539 h 9086"/>
                  <a:gd name="connsiteX3" fmla="*/ 8196 w 10788"/>
                  <a:gd name="connsiteY3" fmla="*/ 0 h 9086"/>
                  <a:gd name="connsiteX4" fmla="*/ 10774 w 10788"/>
                  <a:gd name="connsiteY4" fmla="*/ 6581 h 9086"/>
                  <a:gd name="connsiteX5" fmla="*/ 10065 w 10788"/>
                  <a:gd name="connsiteY5" fmla="*/ 9086 h 9086"/>
                  <a:gd name="connsiteX0" fmla="*/ 9330 w 10000"/>
                  <a:gd name="connsiteY0" fmla="*/ 10000 h 10000"/>
                  <a:gd name="connsiteX1" fmla="*/ 0 w 10000"/>
                  <a:gd name="connsiteY1" fmla="*/ 6170 h 10000"/>
                  <a:gd name="connsiteX2" fmla="*/ 7582 w 10000"/>
                  <a:gd name="connsiteY2" fmla="*/ 6096 h 10000"/>
                  <a:gd name="connsiteX3" fmla="*/ 7597 w 10000"/>
                  <a:gd name="connsiteY3" fmla="*/ 0 h 10000"/>
                  <a:gd name="connsiteX4" fmla="*/ 9987 w 10000"/>
                  <a:gd name="connsiteY4" fmla="*/ 7243 h 10000"/>
                  <a:gd name="connsiteX5" fmla="*/ 9330 w 10000"/>
                  <a:gd name="connsiteY5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00" h="10000">
                    <a:moveTo>
                      <a:pt x="9330" y="10000"/>
                    </a:moveTo>
                    <a:cubicBezTo>
                      <a:pt x="6768" y="8563"/>
                      <a:pt x="6152" y="7769"/>
                      <a:pt x="0" y="6170"/>
                    </a:cubicBezTo>
                    <a:lnTo>
                      <a:pt x="7582" y="6096"/>
                    </a:lnTo>
                    <a:cubicBezTo>
                      <a:pt x="7547" y="3488"/>
                      <a:pt x="7633" y="2608"/>
                      <a:pt x="7597" y="0"/>
                    </a:cubicBezTo>
                    <a:cubicBezTo>
                      <a:pt x="8698" y="5472"/>
                      <a:pt x="8887" y="5795"/>
                      <a:pt x="9987" y="7243"/>
                    </a:cubicBezTo>
                    <a:cubicBezTo>
                      <a:pt x="10122" y="8001"/>
                      <a:pt x="9194" y="9242"/>
                      <a:pt x="9330" y="100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bg1">
                      <a:lumMod val="75000"/>
                    </a:schemeClr>
                  </a:gs>
                </a:gsLst>
                <a:lin ang="12900000" scaled="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49" name="Group 392">
                <a:extLst>
                  <a:ext uri="{FF2B5EF4-FFF2-40B4-BE49-F238E27FC236}">
                    <a16:creationId xmlns:a16="http://schemas.microsoft.com/office/drawing/2014/main" id="{83AD51F0-9101-A543-80D3-A9F7AF82FF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" y="840"/>
                <a:ext cx="694" cy="432"/>
                <a:chOff x="2579" y="1533"/>
                <a:chExt cx="1078" cy="507"/>
              </a:xfrm>
            </p:grpSpPr>
            <p:pic>
              <p:nvPicPr>
                <p:cNvPr id="451" name="Picture 393">
                  <a:extLst>
                    <a:ext uri="{FF2B5EF4-FFF2-40B4-BE49-F238E27FC236}">
                      <a16:creationId xmlns:a16="http://schemas.microsoft.com/office/drawing/2014/main" id="{1BCDC5B2-F988-9143-89C7-9C8B60430D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79" y="1533"/>
                  <a:ext cx="1078" cy="5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52" name="Rectangle 394">
                  <a:extLst>
                    <a:ext uri="{FF2B5EF4-FFF2-40B4-BE49-F238E27FC236}">
                      <a16:creationId xmlns:a16="http://schemas.microsoft.com/office/drawing/2014/main" id="{901E2284-7277-BA40-BA42-E36F213101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3" y="1580"/>
                  <a:ext cx="957" cy="4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50" name="Rectangle 399">
                <a:extLst>
                  <a:ext uri="{FF2B5EF4-FFF2-40B4-BE49-F238E27FC236}">
                    <a16:creationId xmlns:a16="http://schemas.microsoft.com/office/drawing/2014/main" id="{6C65E453-463D-E84E-A45A-FC0C58E3D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" y="833"/>
                <a:ext cx="696" cy="43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47" name="Text Box 402">
              <a:extLst>
                <a:ext uri="{FF2B5EF4-FFF2-40B4-BE49-F238E27FC236}">
                  <a16:creationId xmlns:a16="http://schemas.microsoft.com/office/drawing/2014/main" id="{3C4B58BF-EC83-3448-9336-11CAA5654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" y="938"/>
              <a:ext cx="51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browser</a:t>
              </a:r>
            </a:p>
          </p:txBody>
        </p:sp>
      </p:grpSp>
      <p:grpSp>
        <p:nvGrpSpPr>
          <p:cNvPr id="514" name="Group 248">
            <a:extLst>
              <a:ext uri="{FF2B5EF4-FFF2-40B4-BE49-F238E27FC236}">
                <a16:creationId xmlns:a16="http://schemas.microsoft.com/office/drawing/2014/main" id="{91C14C6F-2EE6-3240-8AAA-3947FAB43848}"/>
              </a:ext>
            </a:extLst>
          </p:cNvPr>
          <p:cNvGrpSpPr>
            <a:grpSpLocks/>
          </p:cNvGrpSpPr>
          <p:nvPr/>
        </p:nvGrpSpPr>
        <p:grpSpPr bwMode="auto">
          <a:xfrm>
            <a:off x="7299045" y="2164042"/>
            <a:ext cx="358775" cy="623888"/>
            <a:chOff x="4140" y="429"/>
            <a:chExt cx="1425" cy="2396"/>
          </a:xfrm>
        </p:grpSpPr>
        <p:sp>
          <p:nvSpPr>
            <p:cNvPr id="515" name="Freeform 148">
              <a:extLst>
                <a:ext uri="{FF2B5EF4-FFF2-40B4-BE49-F238E27FC236}">
                  <a16:creationId xmlns:a16="http://schemas.microsoft.com/office/drawing/2014/main" id="{FC56F9D5-F006-AE4F-BA67-7D1F703E6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6" name="Rectangle 149">
              <a:extLst>
                <a:ext uri="{FF2B5EF4-FFF2-40B4-BE49-F238E27FC236}">
                  <a16:creationId xmlns:a16="http://schemas.microsoft.com/office/drawing/2014/main" id="{8E14C426-4828-3846-9E1A-A00801760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7" name="Freeform 150">
              <a:extLst>
                <a:ext uri="{FF2B5EF4-FFF2-40B4-BE49-F238E27FC236}">
                  <a16:creationId xmlns:a16="http://schemas.microsoft.com/office/drawing/2014/main" id="{990610A6-3D92-C54C-95B3-9B1B16EE6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8" name="Freeform 151">
              <a:extLst>
                <a:ext uri="{FF2B5EF4-FFF2-40B4-BE49-F238E27FC236}">
                  <a16:creationId xmlns:a16="http://schemas.microsoft.com/office/drawing/2014/main" id="{C6D5BA6D-F609-0B41-9849-C02719D4F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9" name="Rectangle 152">
              <a:extLst>
                <a:ext uri="{FF2B5EF4-FFF2-40B4-BE49-F238E27FC236}">
                  <a16:creationId xmlns:a16="http://schemas.microsoft.com/office/drawing/2014/main" id="{AD421E89-6D59-A94B-BAB4-497A316D0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0" name="Group 153">
              <a:extLst>
                <a:ext uri="{FF2B5EF4-FFF2-40B4-BE49-F238E27FC236}">
                  <a16:creationId xmlns:a16="http://schemas.microsoft.com/office/drawing/2014/main" id="{270B98D5-4811-2E48-AAAD-CB85678ED5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45" name="AutoShape 154">
                <a:extLst>
                  <a:ext uri="{FF2B5EF4-FFF2-40B4-BE49-F238E27FC236}">
                    <a16:creationId xmlns:a16="http://schemas.microsoft.com/office/drawing/2014/main" id="{46178474-736E-FD41-A5E3-5728F65BB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6" name="AutoShape 155">
                <a:extLst>
                  <a:ext uri="{FF2B5EF4-FFF2-40B4-BE49-F238E27FC236}">
                    <a16:creationId xmlns:a16="http://schemas.microsoft.com/office/drawing/2014/main" id="{F736FB7D-255C-A44D-8B6A-3CB3FF40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1" name="Rectangle 156">
              <a:extLst>
                <a:ext uri="{FF2B5EF4-FFF2-40B4-BE49-F238E27FC236}">
                  <a16:creationId xmlns:a16="http://schemas.microsoft.com/office/drawing/2014/main" id="{7C75FE92-DDC8-1C4D-9889-6547F1459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2" name="Group 157">
              <a:extLst>
                <a:ext uri="{FF2B5EF4-FFF2-40B4-BE49-F238E27FC236}">
                  <a16:creationId xmlns:a16="http://schemas.microsoft.com/office/drawing/2014/main" id="{45DBCF88-E72F-4043-B48F-B52AFDDB99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43" name="AutoShape 158">
                <a:extLst>
                  <a:ext uri="{FF2B5EF4-FFF2-40B4-BE49-F238E27FC236}">
                    <a16:creationId xmlns:a16="http://schemas.microsoft.com/office/drawing/2014/main" id="{4A3AA05D-99CF-9749-BDB7-B2547C333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4" name="AutoShape 159">
                <a:extLst>
                  <a:ext uri="{FF2B5EF4-FFF2-40B4-BE49-F238E27FC236}">
                    <a16:creationId xmlns:a16="http://schemas.microsoft.com/office/drawing/2014/main" id="{BD8E6385-6030-7E42-A02E-B6327F244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3" name="Rectangle 160">
              <a:extLst>
                <a:ext uri="{FF2B5EF4-FFF2-40B4-BE49-F238E27FC236}">
                  <a16:creationId xmlns:a16="http://schemas.microsoft.com/office/drawing/2014/main" id="{B7E80E74-2AC2-8D44-B363-37DF3DA37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24" name="Rectangle 161">
              <a:extLst>
                <a:ext uri="{FF2B5EF4-FFF2-40B4-BE49-F238E27FC236}">
                  <a16:creationId xmlns:a16="http://schemas.microsoft.com/office/drawing/2014/main" id="{4BB73F60-D5F2-F641-A0BF-68E3179F4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5" name="Group 162">
              <a:extLst>
                <a:ext uri="{FF2B5EF4-FFF2-40B4-BE49-F238E27FC236}">
                  <a16:creationId xmlns:a16="http://schemas.microsoft.com/office/drawing/2014/main" id="{4039A5BF-4E86-3D4C-91D1-FB1220CD6B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41" name="AutoShape 163">
                <a:extLst>
                  <a:ext uri="{FF2B5EF4-FFF2-40B4-BE49-F238E27FC236}">
                    <a16:creationId xmlns:a16="http://schemas.microsoft.com/office/drawing/2014/main" id="{0E533812-E28D-7848-8C40-F91ACED2A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2" name="AutoShape 164">
                <a:extLst>
                  <a:ext uri="{FF2B5EF4-FFF2-40B4-BE49-F238E27FC236}">
                    <a16:creationId xmlns:a16="http://schemas.microsoft.com/office/drawing/2014/main" id="{65D9F596-07A5-F04C-9DFA-F58CB2440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6" name="Freeform 165">
              <a:extLst>
                <a:ext uri="{FF2B5EF4-FFF2-40B4-BE49-F238E27FC236}">
                  <a16:creationId xmlns:a16="http://schemas.microsoft.com/office/drawing/2014/main" id="{EA1FDC25-5341-AF46-8920-AA0044E93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7" name="Group 166">
              <a:extLst>
                <a:ext uri="{FF2B5EF4-FFF2-40B4-BE49-F238E27FC236}">
                  <a16:creationId xmlns:a16="http://schemas.microsoft.com/office/drawing/2014/main" id="{75ABD85A-8A59-734C-BBAD-F1E8418B6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39" name="AutoShape 167">
                <a:extLst>
                  <a:ext uri="{FF2B5EF4-FFF2-40B4-BE49-F238E27FC236}">
                    <a16:creationId xmlns:a16="http://schemas.microsoft.com/office/drawing/2014/main" id="{9A2B943C-2EE9-7B42-8D3F-004CD139D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0" name="AutoShape 168">
                <a:extLst>
                  <a:ext uri="{FF2B5EF4-FFF2-40B4-BE49-F238E27FC236}">
                    <a16:creationId xmlns:a16="http://schemas.microsoft.com/office/drawing/2014/main" id="{99435929-42EB-3B4A-9284-715A6D22E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8" name="Rectangle 169">
              <a:extLst>
                <a:ext uri="{FF2B5EF4-FFF2-40B4-BE49-F238E27FC236}">
                  <a16:creationId xmlns:a16="http://schemas.microsoft.com/office/drawing/2014/main" id="{D89E839B-0009-FA43-A322-5B355B725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29" name="Freeform 170">
              <a:extLst>
                <a:ext uri="{FF2B5EF4-FFF2-40B4-BE49-F238E27FC236}">
                  <a16:creationId xmlns:a16="http://schemas.microsoft.com/office/drawing/2014/main" id="{39547BFB-A126-9548-89DA-27B118EDA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0" name="Freeform 171">
              <a:extLst>
                <a:ext uri="{FF2B5EF4-FFF2-40B4-BE49-F238E27FC236}">
                  <a16:creationId xmlns:a16="http://schemas.microsoft.com/office/drawing/2014/main" id="{68DD62BA-94AA-4D4F-8F5B-49633C1D4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1" name="Oval 172">
              <a:extLst>
                <a:ext uri="{FF2B5EF4-FFF2-40B4-BE49-F238E27FC236}">
                  <a16:creationId xmlns:a16="http://schemas.microsoft.com/office/drawing/2014/main" id="{C54F0D87-7775-9345-B4FE-8867291DC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2" name="Freeform 173">
              <a:extLst>
                <a:ext uri="{FF2B5EF4-FFF2-40B4-BE49-F238E27FC236}">
                  <a16:creationId xmlns:a16="http://schemas.microsoft.com/office/drawing/2014/main" id="{AC478874-8B70-6F4C-8BFB-278D3D497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3" name="AutoShape 174">
              <a:extLst>
                <a:ext uri="{FF2B5EF4-FFF2-40B4-BE49-F238E27FC236}">
                  <a16:creationId xmlns:a16="http://schemas.microsoft.com/office/drawing/2014/main" id="{25F181E9-ECE8-6C45-9630-9E557CD92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4" name="AutoShape 175">
              <a:extLst>
                <a:ext uri="{FF2B5EF4-FFF2-40B4-BE49-F238E27FC236}">
                  <a16:creationId xmlns:a16="http://schemas.microsoft.com/office/drawing/2014/main" id="{1E3D4F85-FE81-8540-903A-A59235E02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5" name="Oval 176">
              <a:extLst>
                <a:ext uri="{FF2B5EF4-FFF2-40B4-BE49-F238E27FC236}">
                  <a16:creationId xmlns:a16="http://schemas.microsoft.com/office/drawing/2014/main" id="{BCFB597E-34FF-A143-A5DA-83836FAF5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6" name="Oval 177">
              <a:extLst>
                <a:ext uri="{FF2B5EF4-FFF2-40B4-BE49-F238E27FC236}">
                  <a16:creationId xmlns:a16="http://schemas.microsoft.com/office/drawing/2014/main" id="{A42D8F35-29EC-5646-B86B-9F691B5B6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7" name="Oval 178">
              <a:extLst>
                <a:ext uri="{FF2B5EF4-FFF2-40B4-BE49-F238E27FC236}">
                  <a16:creationId xmlns:a16="http://schemas.microsoft.com/office/drawing/2014/main" id="{CF075237-D0D9-CF4B-A3B2-26C45C78A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8" name="Rectangle 179">
              <a:extLst>
                <a:ext uri="{FF2B5EF4-FFF2-40B4-BE49-F238E27FC236}">
                  <a16:creationId xmlns:a16="http://schemas.microsoft.com/office/drawing/2014/main" id="{253DDF8F-80F2-B14F-97BA-109570D96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id="{D93E1841-88BD-D448-9F73-830397405006}"/>
              </a:ext>
            </a:extLst>
          </p:cNvPr>
          <p:cNvGrpSpPr/>
          <p:nvPr/>
        </p:nvGrpSpPr>
        <p:grpSpPr>
          <a:xfrm>
            <a:off x="5430426" y="3270309"/>
            <a:ext cx="853832" cy="472456"/>
            <a:chOff x="7493876" y="2774731"/>
            <a:chExt cx="1481958" cy="894622"/>
          </a:xfrm>
        </p:grpSpPr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B359CA66-9104-9E46-ABBC-385E1E4483E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B2D08667-01C3-CD4F-B7A4-167AA296748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4D73295F-19B2-9F4D-BF15-1339ED79C2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1" name="Freeform 600">
                <a:extLst>
                  <a:ext uri="{FF2B5EF4-FFF2-40B4-BE49-F238E27FC236}">
                    <a16:creationId xmlns:a16="http://schemas.microsoft.com/office/drawing/2014/main" id="{FE20BD82-3369-5A43-99ED-4E445A65AB4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617A137B-1D45-8C4F-8899-54EAB8E1C4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3" name="Freeform 602">
                <a:extLst>
                  <a:ext uri="{FF2B5EF4-FFF2-40B4-BE49-F238E27FC236}">
                    <a16:creationId xmlns:a16="http://schemas.microsoft.com/office/drawing/2014/main" id="{CD807370-376F-5540-BD24-28420E4B43F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4" name="Freeform 603">
                <a:extLst>
                  <a:ext uri="{FF2B5EF4-FFF2-40B4-BE49-F238E27FC236}">
                    <a16:creationId xmlns:a16="http://schemas.microsoft.com/office/drawing/2014/main" id="{6B1DEE97-A3C3-2C4C-B320-BEE84FF7675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5" name="Group 604">
            <a:extLst>
              <a:ext uri="{FF2B5EF4-FFF2-40B4-BE49-F238E27FC236}">
                <a16:creationId xmlns:a16="http://schemas.microsoft.com/office/drawing/2014/main" id="{51081915-1C7C-2048-A0F4-CFE36C5B63E9}"/>
              </a:ext>
            </a:extLst>
          </p:cNvPr>
          <p:cNvGrpSpPr/>
          <p:nvPr/>
        </p:nvGrpSpPr>
        <p:grpSpPr>
          <a:xfrm>
            <a:off x="6752719" y="3019298"/>
            <a:ext cx="853832" cy="472456"/>
            <a:chOff x="7493876" y="2774731"/>
            <a:chExt cx="1481958" cy="894622"/>
          </a:xfrm>
        </p:grpSpPr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2CCD670D-FB4E-4F45-9A28-734AABF3C6D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6B17EE1A-2279-4B41-8A72-8598678AD94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3ECBE2AF-8C50-C347-AA66-6781018D86E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9" name="Freeform 608">
                <a:extLst>
                  <a:ext uri="{FF2B5EF4-FFF2-40B4-BE49-F238E27FC236}">
                    <a16:creationId xmlns:a16="http://schemas.microsoft.com/office/drawing/2014/main" id="{4481D58B-EEDD-EE45-B268-B4EA2246FB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0" name="Freeform 609">
                <a:extLst>
                  <a:ext uri="{FF2B5EF4-FFF2-40B4-BE49-F238E27FC236}">
                    <a16:creationId xmlns:a16="http://schemas.microsoft.com/office/drawing/2014/main" id="{9896F39B-E74D-2D41-8D9B-5A9CFD8DF4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1" name="Freeform 610">
                <a:extLst>
                  <a:ext uri="{FF2B5EF4-FFF2-40B4-BE49-F238E27FC236}">
                    <a16:creationId xmlns:a16="http://schemas.microsoft.com/office/drawing/2014/main" id="{25BF311A-BCE1-C643-803E-A3F3469DD4D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2" name="Freeform 611">
                <a:extLst>
                  <a:ext uri="{FF2B5EF4-FFF2-40B4-BE49-F238E27FC236}">
                    <a16:creationId xmlns:a16="http://schemas.microsoft.com/office/drawing/2014/main" id="{17FD2B9C-75D3-134E-AC55-315AA4BE8FC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60A20BD4-E117-2C49-9814-962578CBD00D}"/>
              </a:ext>
            </a:extLst>
          </p:cNvPr>
          <p:cNvGrpSpPr/>
          <p:nvPr/>
        </p:nvGrpSpPr>
        <p:grpSpPr>
          <a:xfrm>
            <a:off x="7496789" y="3749923"/>
            <a:ext cx="853832" cy="472456"/>
            <a:chOff x="7493876" y="2774731"/>
            <a:chExt cx="1481958" cy="894622"/>
          </a:xfrm>
        </p:grpSpPr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4E4A0CD1-58ED-A54D-BBFF-12C92719E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C158890B-E991-FF49-8AA1-72A42547860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6" name="Group 615">
              <a:extLst>
                <a:ext uri="{FF2B5EF4-FFF2-40B4-BE49-F238E27FC236}">
                  <a16:creationId xmlns:a16="http://schemas.microsoft.com/office/drawing/2014/main" id="{E8B134DC-D1F8-B34A-9AA5-C82E19D265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7" name="Freeform 616">
                <a:extLst>
                  <a:ext uri="{FF2B5EF4-FFF2-40B4-BE49-F238E27FC236}">
                    <a16:creationId xmlns:a16="http://schemas.microsoft.com/office/drawing/2014/main" id="{46A021F0-A4AA-9D4C-B3CA-33BBC2B3989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8" name="Freeform 617">
                <a:extLst>
                  <a:ext uri="{FF2B5EF4-FFF2-40B4-BE49-F238E27FC236}">
                    <a16:creationId xmlns:a16="http://schemas.microsoft.com/office/drawing/2014/main" id="{05568410-5821-3848-8CFE-24A7B103648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1F622DFA-BD68-F84E-B93E-A50B5AFFF14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3CD0E9D0-4C11-1E4C-BDBC-0878BE70EF4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D25D3FA7-4E6E-854A-AA36-AA556C5A251C}"/>
              </a:ext>
            </a:extLst>
          </p:cNvPr>
          <p:cNvGrpSpPr/>
          <p:nvPr/>
        </p:nvGrpSpPr>
        <p:grpSpPr>
          <a:xfrm>
            <a:off x="4139507" y="5298141"/>
            <a:ext cx="809010" cy="502026"/>
            <a:chOff x="7493876" y="2774731"/>
            <a:chExt cx="1481958" cy="894622"/>
          </a:xfrm>
        </p:grpSpPr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5FD51C8E-8595-104A-839D-0A7CCF6C839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7BF2815A-C8DA-D545-BC77-1CE42331895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72683926-F4A5-734E-95F4-F7A096F17A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5" name="Freeform 624">
                <a:extLst>
                  <a:ext uri="{FF2B5EF4-FFF2-40B4-BE49-F238E27FC236}">
                    <a16:creationId xmlns:a16="http://schemas.microsoft.com/office/drawing/2014/main" id="{2B87A071-D3E2-BF49-BA3E-65F560A24C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6" name="Freeform 625">
                <a:extLst>
                  <a:ext uri="{FF2B5EF4-FFF2-40B4-BE49-F238E27FC236}">
                    <a16:creationId xmlns:a16="http://schemas.microsoft.com/office/drawing/2014/main" id="{D2B17A90-DD53-0F40-85E2-5616E727EB1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91E68B9D-2945-4D42-8E64-070106085C1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FF72236A-B234-BB44-8D95-3F909B257A3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1113BD39-40DA-4143-8341-7A1BCEE81256}"/>
              </a:ext>
            </a:extLst>
          </p:cNvPr>
          <p:cNvGrpSpPr/>
          <p:nvPr/>
        </p:nvGrpSpPr>
        <p:grpSpPr>
          <a:xfrm>
            <a:off x="5872016" y="4978459"/>
            <a:ext cx="809010" cy="502026"/>
            <a:chOff x="7493876" y="2774731"/>
            <a:chExt cx="1481958" cy="894622"/>
          </a:xfrm>
        </p:grpSpPr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779B4EA8-4BF9-6E4B-95A5-61AE828BF44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142A987-761B-994C-B2CF-AA70DDB50D2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32" name="Group 631">
              <a:extLst>
                <a:ext uri="{FF2B5EF4-FFF2-40B4-BE49-F238E27FC236}">
                  <a16:creationId xmlns:a16="http://schemas.microsoft.com/office/drawing/2014/main" id="{BB8863E3-F134-5C44-AA71-F1EB9E7FAC3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33" name="Freeform 632">
                <a:extLst>
                  <a:ext uri="{FF2B5EF4-FFF2-40B4-BE49-F238E27FC236}">
                    <a16:creationId xmlns:a16="http://schemas.microsoft.com/office/drawing/2014/main" id="{13EFE091-51A0-A84D-8C74-7D49F49E7F5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4" name="Freeform 633">
                <a:extLst>
                  <a:ext uri="{FF2B5EF4-FFF2-40B4-BE49-F238E27FC236}">
                    <a16:creationId xmlns:a16="http://schemas.microsoft.com/office/drawing/2014/main" id="{2007E57F-D7CB-A74F-B077-7439C454C46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5" name="Freeform 634">
                <a:extLst>
                  <a:ext uri="{FF2B5EF4-FFF2-40B4-BE49-F238E27FC236}">
                    <a16:creationId xmlns:a16="http://schemas.microsoft.com/office/drawing/2014/main" id="{1A7A87E3-0D33-1342-9288-FE279ABD0C9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6" name="Freeform 635">
                <a:extLst>
                  <a:ext uri="{FF2B5EF4-FFF2-40B4-BE49-F238E27FC236}">
                    <a16:creationId xmlns:a16="http://schemas.microsoft.com/office/drawing/2014/main" id="{5752FA50-1B28-BD4A-9158-8D5053B30B7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73" name="Right Arrow 672">
            <a:extLst>
              <a:ext uri="{FF2B5EF4-FFF2-40B4-BE49-F238E27FC236}">
                <a16:creationId xmlns:a16="http://schemas.microsoft.com/office/drawing/2014/main" id="{B97D521A-528F-F144-A8F1-1DBCAE203C92}"/>
              </a:ext>
            </a:extLst>
          </p:cNvPr>
          <p:cNvSpPr/>
          <p:nvPr/>
        </p:nvSpPr>
        <p:spPr>
          <a:xfrm>
            <a:off x="685800" y="2756646"/>
            <a:ext cx="1313330" cy="511526"/>
          </a:xfrm>
          <a:prstGeom prst="rightArrow">
            <a:avLst/>
          </a:prstGeom>
          <a:gradFill>
            <a:gsLst>
              <a:gs pos="0">
                <a:srgbClr val="FFFFFF">
                  <a:alpha val="67000"/>
                </a:srgbClr>
              </a:gs>
              <a:gs pos="100000">
                <a:srgbClr val="0000A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2" name="Group 681">
            <a:extLst>
              <a:ext uri="{FF2B5EF4-FFF2-40B4-BE49-F238E27FC236}">
                <a16:creationId xmlns:a16="http://schemas.microsoft.com/office/drawing/2014/main" id="{3683399D-A639-394A-8DF7-7F9B7AB6D7B6}"/>
              </a:ext>
            </a:extLst>
          </p:cNvPr>
          <p:cNvGrpSpPr/>
          <p:nvPr/>
        </p:nvGrpSpPr>
        <p:grpSpPr>
          <a:xfrm>
            <a:off x="1373964" y="4541734"/>
            <a:ext cx="1607995" cy="1127080"/>
            <a:chOff x="1373964" y="4541734"/>
            <a:chExt cx="1607995" cy="1127080"/>
          </a:xfrm>
        </p:grpSpPr>
        <p:sp>
          <p:nvSpPr>
            <p:cNvPr id="444" name="Text Box 404">
              <a:extLst>
                <a:ext uri="{FF2B5EF4-FFF2-40B4-BE49-F238E27FC236}">
                  <a16:creationId xmlns:a16="http://schemas.microsoft.com/office/drawing/2014/main" id="{E62F71C0-17AC-E842-AF41-29E05880C3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3964" y="4541734"/>
              <a:ext cx="8901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C00000"/>
                  </a:solidFill>
                  <a:latin typeface="+mn-lt"/>
                </a:rPr>
                <a:t>web page</a:t>
              </a:r>
            </a:p>
          </p:txBody>
        </p:sp>
        <p:sp>
          <p:nvSpPr>
            <p:cNvPr id="677" name="Freeform 398">
              <a:extLst>
                <a:ext uri="{FF2B5EF4-FFF2-40B4-BE49-F238E27FC236}">
                  <a16:creationId xmlns:a16="http://schemas.microsoft.com/office/drawing/2014/main" id="{80939846-FA86-F748-B1A5-ABCAB9226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4799922"/>
              <a:ext cx="1531630" cy="868892"/>
            </a:xfrm>
            <a:custGeom>
              <a:avLst/>
              <a:gdLst>
                <a:gd name="T0" fmla="*/ 861 w 861"/>
                <a:gd name="T1" fmla="*/ 772 h 772"/>
                <a:gd name="T2" fmla="*/ 0 w 861"/>
                <a:gd name="T3" fmla="*/ 557 h 772"/>
                <a:gd name="T4" fmla="*/ 532 w 861"/>
                <a:gd name="T5" fmla="*/ 405 h 772"/>
                <a:gd name="T6" fmla="*/ 652 w 861"/>
                <a:gd name="T7" fmla="*/ 0 h 772"/>
                <a:gd name="T8" fmla="*/ 861 w 861"/>
                <a:gd name="T9" fmla="*/ 772 h 7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10000 w 10000"/>
                <a:gd name="connsiteY0" fmla="*/ 10000 h 10000"/>
                <a:gd name="connsiteX1" fmla="*/ 0 w 10000"/>
                <a:gd name="connsiteY1" fmla="*/ 7215 h 10000"/>
                <a:gd name="connsiteX2" fmla="*/ 6179 w 10000"/>
                <a:gd name="connsiteY2" fmla="*/ 5246 h 10000"/>
                <a:gd name="connsiteX3" fmla="*/ 7573 w 10000"/>
                <a:gd name="connsiteY3" fmla="*/ 0 h 10000"/>
                <a:gd name="connsiteX4" fmla="*/ 9561 w 10000"/>
                <a:gd name="connsiteY4" fmla="*/ 7933 h 10000"/>
                <a:gd name="connsiteX5" fmla="*/ 10000 w 10000"/>
                <a:gd name="connsiteY5" fmla="*/ 10000 h 10000"/>
                <a:gd name="connsiteX0" fmla="*/ 10000 w 10180"/>
                <a:gd name="connsiteY0" fmla="*/ 10000 h 10000"/>
                <a:gd name="connsiteX1" fmla="*/ 0 w 10180"/>
                <a:gd name="connsiteY1" fmla="*/ 7215 h 10000"/>
                <a:gd name="connsiteX2" fmla="*/ 6179 w 10180"/>
                <a:gd name="connsiteY2" fmla="*/ 5246 h 10000"/>
                <a:gd name="connsiteX3" fmla="*/ 7573 w 10180"/>
                <a:gd name="connsiteY3" fmla="*/ 0 h 10000"/>
                <a:gd name="connsiteX4" fmla="*/ 10151 w 10180"/>
                <a:gd name="connsiteY4" fmla="*/ 8116 h 10000"/>
                <a:gd name="connsiteX5" fmla="*/ 10000 w 10180"/>
                <a:gd name="connsiteY5" fmla="*/ 10000 h 10000"/>
                <a:gd name="connsiteX0" fmla="*/ 9573 w 10167"/>
                <a:gd name="connsiteY0" fmla="*/ 10658 h 10658"/>
                <a:gd name="connsiteX1" fmla="*/ 0 w 10167"/>
                <a:gd name="connsiteY1" fmla="*/ 7215 h 10658"/>
                <a:gd name="connsiteX2" fmla="*/ 6179 w 10167"/>
                <a:gd name="connsiteY2" fmla="*/ 5246 h 10658"/>
                <a:gd name="connsiteX3" fmla="*/ 7573 w 10167"/>
                <a:gd name="connsiteY3" fmla="*/ 0 h 10658"/>
                <a:gd name="connsiteX4" fmla="*/ 10151 w 10167"/>
                <a:gd name="connsiteY4" fmla="*/ 8116 h 10658"/>
                <a:gd name="connsiteX5" fmla="*/ 9573 w 10167"/>
                <a:gd name="connsiteY5" fmla="*/ 10658 h 10658"/>
                <a:gd name="connsiteX0" fmla="*/ 9573 w 10167"/>
                <a:gd name="connsiteY0" fmla="*/ 10658 h 10658"/>
                <a:gd name="connsiteX1" fmla="*/ 0 w 10167"/>
                <a:gd name="connsiteY1" fmla="*/ 7215 h 10658"/>
                <a:gd name="connsiteX2" fmla="*/ 7688 w 10167"/>
                <a:gd name="connsiteY2" fmla="*/ 7111 h 10658"/>
                <a:gd name="connsiteX3" fmla="*/ 7573 w 10167"/>
                <a:gd name="connsiteY3" fmla="*/ 0 h 10658"/>
                <a:gd name="connsiteX4" fmla="*/ 10151 w 10167"/>
                <a:gd name="connsiteY4" fmla="*/ 8116 h 10658"/>
                <a:gd name="connsiteX5" fmla="*/ 9573 w 10167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788"/>
                <a:gd name="connsiteY0" fmla="*/ 10658 h 10658"/>
                <a:gd name="connsiteX1" fmla="*/ 0 w 10788"/>
                <a:gd name="connsiteY1" fmla="*/ 7178 h 10658"/>
                <a:gd name="connsiteX2" fmla="*/ 8180 w 10788"/>
                <a:gd name="connsiteY2" fmla="*/ 7111 h 10658"/>
                <a:gd name="connsiteX3" fmla="*/ 8065 w 10788"/>
                <a:gd name="connsiteY3" fmla="*/ 0 h 10658"/>
                <a:gd name="connsiteX4" fmla="*/ 10774 w 10788"/>
                <a:gd name="connsiteY4" fmla="*/ 8153 h 10658"/>
                <a:gd name="connsiteX5" fmla="*/ 10065 w 10788"/>
                <a:gd name="connsiteY5" fmla="*/ 10658 h 10658"/>
                <a:gd name="connsiteX0" fmla="*/ 10065 w 10788"/>
                <a:gd name="connsiteY0" fmla="*/ 10658 h 10658"/>
                <a:gd name="connsiteX1" fmla="*/ 0 w 10788"/>
                <a:gd name="connsiteY1" fmla="*/ 7178 h 10658"/>
                <a:gd name="connsiteX2" fmla="*/ 8180 w 10788"/>
                <a:gd name="connsiteY2" fmla="*/ 7111 h 10658"/>
                <a:gd name="connsiteX3" fmla="*/ 8065 w 10788"/>
                <a:gd name="connsiteY3" fmla="*/ 0 h 10658"/>
                <a:gd name="connsiteX4" fmla="*/ 10774 w 10788"/>
                <a:gd name="connsiteY4" fmla="*/ 8153 h 10658"/>
                <a:gd name="connsiteX5" fmla="*/ 10065 w 10788"/>
                <a:gd name="connsiteY5" fmla="*/ 10658 h 10658"/>
                <a:gd name="connsiteX0" fmla="*/ 10065 w 10788"/>
                <a:gd name="connsiteY0" fmla="*/ 9086 h 9086"/>
                <a:gd name="connsiteX1" fmla="*/ 0 w 10788"/>
                <a:gd name="connsiteY1" fmla="*/ 5606 h 9086"/>
                <a:gd name="connsiteX2" fmla="*/ 8180 w 10788"/>
                <a:gd name="connsiteY2" fmla="*/ 5539 h 9086"/>
                <a:gd name="connsiteX3" fmla="*/ 8196 w 10788"/>
                <a:gd name="connsiteY3" fmla="*/ 0 h 9086"/>
                <a:gd name="connsiteX4" fmla="*/ 10774 w 10788"/>
                <a:gd name="connsiteY4" fmla="*/ 6581 h 9086"/>
                <a:gd name="connsiteX5" fmla="*/ 10065 w 10788"/>
                <a:gd name="connsiteY5" fmla="*/ 9086 h 9086"/>
                <a:gd name="connsiteX0" fmla="*/ 9330 w 10000"/>
                <a:gd name="connsiteY0" fmla="*/ 10000 h 10000"/>
                <a:gd name="connsiteX1" fmla="*/ 0 w 10000"/>
                <a:gd name="connsiteY1" fmla="*/ 6170 h 10000"/>
                <a:gd name="connsiteX2" fmla="*/ 7582 w 10000"/>
                <a:gd name="connsiteY2" fmla="*/ 6096 h 10000"/>
                <a:gd name="connsiteX3" fmla="*/ 7597 w 10000"/>
                <a:gd name="connsiteY3" fmla="*/ 0 h 10000"/>
                <a:gd name="connsiteX4" fmla="*/ 9987 w 10000"/>
                <a:gd name="connsiteY4" fmla="*/ 7243 h 10000"/>
                <a:gd name="connsiteX5" fmla="*/ 9330 w 10000"/>
                <a:gd name="connsiteY5" fmla="*/ 10000 h 10000"/>
                <a:gd name="connsiteX0" fmla="*/ 8799 w 9995"/>
                <a:gd name="connsiteY0" fmla="*/ 9361 h 9361"/>
                <a:gd name="connsiteX1" fmla="*/ 0 w 9995"/>
                <a:gd name="connsiteY1" fmla="*/ 6170 h 9361"/>
                <a:gd name="connsiteX2" fmla="*/ 7582 w 9995"/>
                <a:gd name="connsiteY2" fmla="*/ 6096 h 9361"/>
                <a:gd name="connsiteX3" fmla="*/ 7597 w 9995"/>
                <a:gd name="connsiteY3" fmla="*/ 0 h 9361"/>
                <a:gd name="connsiteX4" fmla="*/ 9987 w 9995"/>
                <a:gd name="connsiteY4" fmla="*/ 7243 h 9361"/>
                <a:gd name="connsiteX5" fmla="*/ 8799 w 9995"/>
                <a:gd name="connsiteY5" fmla="*/ 9361 h 9361"/>
                <a:gd name="connsiteX0" fmla="*/ 8803 w 8911"/>
                <a:gd name="connsiteY0" fmla="*/ 10000 h 10000"/>
                <a:gd name="connsiteX1" fmla="*/ 0 w 8911"/>
                <a:gd name="connsiteY1" fmla="*/ 6591 h 10000"/>
                <a:gd name="connsiteX2" fmla="*/ 7586 w 8911"/>
                <a:gd name="connsiteY2" fmla="*/ 6512 h 10000"/>
                <a:gd name="connsiteX3" fmla="*/ 7601 w 8911"/>
                <a:gd name="connsiteY3" fmla="*/ 0 h 10000"/>
                <a:gd name="connsiteX4" fmla="*/ 8880 w 8911"/>
                <a:gd name="connsiteY4" fmla="*/ 6748 h 10000"/>
                <a:gd name="connsiteX5" fmla="*/ 8803 w 8911"/>
                <a:gd name="connsiteY5" fmla="*/ 10000 h 10000"/>
                <a:gd name="connsiteX0" fmla="*/ 9879 w 9965"/>
                <a:gd name="connsiteY0" fmla="*/ 10000 h 10000"/>
                <a:gd name="connsiteX1" fmla="*/ 0 w 9965"/>
                <a:gd name="connsiteY1" fmla="*/ 6591 h 10000"/>
                <a:gd name="connsiteX2" fmla="*/ 8513 w 9965"/>
                <a:gd name="connsiteY2" fmla="*/ 6512 h 10000"/>
                <a:gd name="connsiteX3" fmla="*/ 8530 w 9965"/>
                <a:gd name="connsiteY3" fmla="*/ 0 h 10000"/>
                <a:gd name="connsiteX4" fmla="*/ 9965 w 9965"/>
                <a:gd name="connsiteY4" fmla="*/ 6748 h 10000"/>
                <a:gd name="connsiteX5" fmla="*/ 9879 w 9965"/>
                <a:gd name="connsiteY5" fmla="*/ 10000 h 10000"/>
                <a:gd name="connsiteX0" fmla="*/ 9914 w 10000"/>
                <a:gd name="connsiteY0" fmla="*/ 10000 h 10000"/>
                <a:gd name="connsiteX1" fmla="*/ 0 w 10000"/>
                <a:gd name="connsiteY1" fmla="*/ 6591 h 10000"/>
                <a:gd name="connsiteX2" fmla="*/ 8543 w 10000"/>
                <a:gd name="connsiteY2" fmla="*/ 6512 h 10000"/>
                <a:gd name="connsiteX3" fmla="*/ 8560 w 10000"/>
                <a:gd name="connsiteY3" fmla="*/ 0 h 10000"/>
                <a:gd name="connsiteX4" fmla="*/ 10000 w 10000"/>
                <a:gd name="connsiteY4" fmla="*/ 6748 h 10000"/>
                <a:gd name="connsiteX5" fmla="*/ 9914 w 10000"/>
                <a:gd name="connsiteY5" fmla="*/ 10000 h 10000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10257 w 11714"/>
                <a:gd name="connsiteY2" fmla="*/ 6512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9631 w 11714"/>
                <a:gd name="connsiteY2" fmla="*/ 8797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10000 h 10261"/>
                <a:gd name="connsiteX1" fmla="*/ 0 w 11714"/>
                <a:gd name="connsiteY1" fmla="*/ 9319 h 10261"/>
                <a:gd name="connsiteX2" fmla="*/ 9631 w 11714"/>
                <a:gd name="connsiteY2" fmla="*/ 8797 h 10261"/>
                <a:gd name="connsiteX3" fmla="*/ 10274 w 11714"/>
                <a:gd name="connsiteY3" fmla="*/ 0 h 10261"/>
                <a:gd name="connsiteX4" fmla="*/ 11714 w 11714"/>
                <a:gd name="connsiteY4" fmla="*/ 6748 h 10261"/>
                <a:gd name="connsiteX5" fmla="*/ 11628 w 11714"/>
                <a:gd name="connsiteY5" fmla="*/ 10000 h 10261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9631 w 11714"/>
                <a:gd name="connsiteY2" fmla="*/ 8797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9658 w 11714"/>
                <a:gd name="connsiteY2" fmla="*/ 9070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8329 h 8329"/>
                <a:gd name="connsiteX1" fmla="*/ 0 w 11714"/>
                <a:gd name="connsiteY1" fmla="*/ 7648 h 8329"/>
                <a:gd name="connsiteX2" fmla="*/ 9658 w 11714"/>
                <a:gd name="connsiteY2" fmla="*/ 7399 h 8329"/>
                <a:gd name="connsiteX3" fmla="*/ 9784 w 11714"/>
                <a:gd name="connsiteY3" fmla="*/ 0 h 8329"/>
                <a:gd name="connsiteX4" fmla="*/ 11714 w 11714"/>
                <a:gd name="connsiteY4" fmla="*/ 5077 h 8329"/>
                <a:gd name="connsiteX5" fmla="*/ 11628 w 11714"/>
                <a:gd name="connsiteY5" fmla="*/ 8329 h 8329"/>
                <a:gd name="connsiteX0" fmla="*/ 9927 w 10000"/>
                <a:gd name="connsiteY0" fmla="*/ 10000 h 10000"/>
                <a:gd name="connsiteX1" fmla="*/ 0 w 10000"/>
                <a:gd name="connsiteY1" fmla="*/ 9182 h 10000"/>
                <a:gd name="connsiteX2" fmla="*/ 8245 w 10000"/>
                <a:gd name="connsiteY2" fmla="*/ 8883 h 10000"/>
                <a:gd name="connsiteX3" fmla="*/ 8352 w 10000"/>
                <a:gd name="connsiteY3" fmla="*/ 0 h 10000"/>
                <a:gd name="connsiteX4" fmla="*/ 10000 w 10000"/>
                <a:gd name="connsiteY4" fmla="*/ 6096 h 10000"/>
                <a:gd name="connsiteX5" fmla="*/ 9927 w 10000"/>
                <a:gd name="connsiteY5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9927" y="10000"/>
                  </a:moveTo>
                  <a:cubicBezTo>
                    <a:pt x="7231" y="9836"/>
                    <a:pt x="6474" y="9595"/>
                    <a:pt x="0" y="9182"/>
                  </a:cubicBezTo>
                  <a:lnTo>
                    <a:pt x="8245" y="8883"/>
                  </a:lnTo>
                  <a:cubicBezTo>
                    <a:pt x="8212" y="5538"/>
                    <a:pt x="8387" y="3345"/>
                    <a:pt x="8352" y="0"/>
                  </a:cubicBezTo>
                  <a:cubicBezTo>
                    <a:pt x="8852" y="3416"/>
                    <a:pt x="8942" y="4239"/>
                    <a:pt x="10000" y="6096"/>
                  </a:cubicBezTo>
                  <a:cubicBezTo>
                    <a:pt x="9991" y="7928"/>
                    <a:pt x="9934" y="8700"/>
                    <a:pt x="9927" y="1000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bg1">
                    <a:lumMod val="75000"/>
                  </a:schemeClr>
                </a:gs>
              </a:gsLst>
              <a:lin ang="129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443" name="Picture 401">
              <a:extLst>
                <a:ext uri="{FF2B5EF4-FFF2-40B4-BE49-F238E27FC236}">
                  <a16:creationId xmlns:a16="http://schemas.microsoft.com/office/drawing/2014/main" id="{6E2D6C5A-5878-8249-B10C-04E17B932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4743" y="4817138"/>
              <a:ext cx="1243012" cy="768350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547" name="Group 248">
            <a:extLst>
              <a:ext uri="{FF2B5EF4-FFF2-40B4-BE49-F238E27FC236}">
                <a16:creationId xmlns:a16="http://schemas.microsoft.com/office/drawing/2014/main" id="{DD74A46B-8CFF-C14D-B141-BB4A8B9E896A}"/>
              </a:ext>
            </a:extLst>
          </p:cNvPr>
          <p:cNvGrpSpPr>
            <a:grpSpLocks/>
          </p:cNvGrpSpPr>
          <p:nvPr/>
        </p:nvGrpSpPr>
        <p:grpSpPr bwMode="auto">
          <a:xfrm>
            <a:off x="2957232" y="5059642"/>
            <a:ext cx="358775" cy="623888"/>
            <a:chOff x="4140" y="429"/>
            <a:chExt cx="1425" cy="2396"/>
          </a:xfrm>
        </p:grpSpPr>
        <p:sp>
          <p:nvSpPr>
            <p:cNvPr id="548" name="Freeform 148">
              <a:extLst>
                <a:ext uri="{FF2B5EF4-FFF2-40B4-BE49-F238E27FC236}">
                  <a16:creationId xmlns:a16="http://schemas.microsoft.com/office/drawing/2014/main" id="{E26405AF-3E42-AA41-BFD2-3B7948531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49" name="Rectangle 149">
              <a:extLst>
                <a:ext uri="{FF2B5EF4-FFF2-40B4-BE49-F238E27FC236}">
                  <a16:creationId xmlns:a16="http://schemas.microsoft.com/office/drawing/2014/main" id="{47D37451-2947-344E-8E7A-210E7A2D6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0" name="Freeform 150">
              <a:extLst>
                <a:ext uri="{FF2B5EF4-FFF2-40B4-BE49-F238E27FC236}">
                  <a16:creationId xmlns:a16="http://schemas.microsoft.com/office/drawing/2014/main" id="{794051DE-EDD2-9D49-9A64-72D78C5AF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1" name="Freeform 151">
              <a:extLst>
                <a:ext uri="{FF2B5EF4-FFF2-40B4-BE49-F238E27FC236}">
                  <a16:creationId xmlns:a16="http://schemas.microsoft.com/office/drawing/2014/main" id="{6B3A31B2-65E4-2D43-AF3A-C267D9818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2" name="Rectangle 152">
              <a:extLst>
                <a:ext uri="{FF2B5EF4-FFF2-40B4-BE49-F238E27FC236}">
                  <a16:creationId xmlns:a16="http://schemas.microsoft.com/office/drawing/2014/main" id="{5BDB8D32-4034-0648-9A9C-461080F06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3" name="Group 153">
              <a:extLst>
                <a:ext uri="{FF2B5EF4-FFF2-40B4-BE49-F238E27FC236}">
                  <a16:creationId xmlns:a16="http://schemas.microsoft.com/office/drawing/2014/main" id="{98227220-D87B-BF44-BAA0-CA8B03DA61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78" name="AutoShape 154">
                <a:extLst>
                  <a:ext uri="{FF2B5EF4-FFF2-40B4-BE49-F238E27FC236}">
                    <a16:creationId xmlns:a16="http://schemas.microsoft.com/office/drawing/2014/main" id="{250B641D-BA68-CF4E-8F1A-14F5DEB8A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9" name="AutoShape 155">
                <a:extLst>
                  <a:ext uri="{FF2B5EF4-FFF2-40B4-BE49-F238E27FC236}">
                    <a16:creationId xmlns:a16="http://schemas.microsoft.com/office/drawing/2014/main" id="{787D2112-54A6-DD4C-91A7-7982CA3DD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4" name="Rectangle 156">
              <a:extLst>
                <a:ext uri="{FF2B5EF4-FFF2-40B4-BE49-F238E27FC236}">
                  <a16:creationId xmlns:a16="http://schemas.microsoft.com/office/drawing/2014/main" id="{ED074C77-4F92-864B-A252-8CABF356F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5" name="Group 157">
              <a:extLst>
                <a:ext uri="{FF2B5EF4-FFF2-40B4-BE49-F238E27FC236}">
                  <a16:creationId xmlns:a16="http://schemas.microsoft.com/office/drawing/2014/main" id="{E45C5AAE-9CEA-5D45-9B1F-D1201EA7A8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76" name="AutoShape 158">
                <a:extLst>
                  <a:ext uri="{FF2B5EF4-FFF2-40B4-BE49-F238E27FC236}">
                    <a16:creationId xmlns:a16="http://schemas.microsoft.com/office/drawing/2014/main" id="{23A4FF84-0E8C-5B4F-8656-A4C26D3FB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7" name="AutoShape 159">
                <a:extLst>
                  <a:ext uri="{FF2B5EF4-FFF2-40B4-BE49-F238E27FC236}">
                    <a16:creationId xmlns:a16="http://schemas.microsoft.com/office/drawing/2014/main" id="{3A8A84FE-F7E1-EA40-BE3B-E5A1F1A19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6" name="Rectangle 160">
              <a:extLst>
                <a:ext uri="{FF2B5EF4-FFF2-40B4-BE49-F238E27FC236}">
                  <a16:creationId xmlns:a16="http://schemas.microsoft.com/office/drawing/2014/main" id="{5A74EA63-0B5F-FB48-AA96-CDECA8668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7" name="Rectangle 161">
              <a:extLst>
                <a:ext uri="{FF2B5EF4-FFF2-40B4-BE49-F238E27FC236}">
                  <a16:creationId xmlns:a16="http://schemas.microsoft.com/office/drawing/2014/main" id="{58A4912C-FD7F-3745-98E7-736F73EB1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8" name="Group 162">
              <a:extLst>
                <a:ext uri="{FF2B5EF4-FFF2-40B4-BE49-F238E27FC236}">
                  <a16:creationId xmlns:a16="http://schemas.microsoft.com/office/drawing/2014/main" id="{A7ED305B-1858-0C4C-8889-5F08D18EEA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74" name="AutoShape 163">
                <a:extLst>
                  <a:ext uri="{FF2B5EF4-FFF2-40B4-BE49-F238E27FC236}">
                    <a16:creationId xmlns:a16="http://schemas.microsoft.com/office/drawing/2014/main" id="{E0A7BB14-4EE6-E649-A054-B7ACF2A8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5" name="AutoShape 164">
                <a:extLst>
                  <a:ext uri="{FF2B5EF4-FFF2-40B4-BE49-F238E27FC236}">
                    <a16:creationId xmlns:a16="http://schemas.microsoft.com/office/drawing/2014/main" id="{87C1BCDA-D3DA-3C44-A348-6B38470DD8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9" name="Freeform 165">
              <a:extLst>
                <a:ext uri="{FF2B5EF4-FFF2-40B4-BE49-F238E27FC236}">
                  <a16:creationId xmlns:a16="http://schemas.microsoft.com/office/drawing/2014/main" id="{353439C9-DEEB-6349-ABEB-ED29E03E8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60" name="Group 166">
              <a:extLst>
                <a:ext uri="{FF2B5EF4-FFF2-40B4-BE49-F238E27FC236}">
                  <a16:creationId xmlns:a16="http://schemas.microsoft.com/office/drawing/2014/main" id="{B5D33585-759B-2A49-99A7-061236F884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72" name="AutoShape 167">
                <a:extLst>
                  <a:ext uri="{FF2B5EF4-FFF2-40B4-BE49-F238E27FC236}">
                    <a16:creationId xmlns:a16="http://schemas.microsoft.com/office/drawing/2014/main" id="{CA773528-AD84-7D48-8019-9201E6A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3" name="AutoShape 168">
                <a:extLst>
                  <a:ext uri="{FF2B5EF4-FFF2-40B4-BE49-F238E27FC236}">
                    <a16:creationId xmlns:a16="http://schemas.microsoft.com/office/drawing/2014/main" id="{472F7D5E-1AD1-264C-9D28-AFB2CA688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61" name="Rectangle 169">
              <a:extLst>
                <a:ext uri="{FF2B5EF4-FFF2-40B4-BE49-F238E27FC236}">
                  <a16:creationId xmlns:a16="http://schemas.microsoft.com/office/drawing/2014/main" id="{1E31944B-126C-0C48-8360-3955ACFF9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2" name="Freeform 170">
              <a:extLst>
                <a:ext uri="{FF2B5EF4-FFF2-40B4-BE49-F238E27FC236}">
                  <a16:creationId xmlns:a16="http://schemas.microsoft.com/office/drawing/2014/main" id="{AF8E0510-EA92-E34B-BAF8-A7129AFAD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3" name="Freeform 171">
              <a:extLst>
                <a:ext uri="{FF2B5EF4-FFF2-40B4-BE49-F238E27FC236}">
                  <a16:creationId xmlns:a16="http://schemas.microsoft.com/office/drawing/2014/main" id="{794611B1-1F70-D644-A04B-BCECE318F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4" name="Oval 172">
              <a:extLst>
                <a:ext uri="{FF2B5EF4-FFF2-40B4-BE49-F238E27FC236}">
                  <a16:creationId xmlns:a16="http://schemas.microsoft.com/office/drawing/2014/main" id="{A637D4FD-E378-BA4B-B33A-0D90745CB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5" name="Freeform 173">
              <a:extLst>
                <a:ext uri="{FF2B5EF4-FFF2-40B4-BE49-F238E27FC236}">
                  <a16:creationId xmlns:a16="http://schemas.microsoft.com/office/drawing/2014/main" id="{9422064F-7319-E348-881D-6E240552A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6" name="AutoShape 174">
              <a:extLst>
                <a:ext uri="{FF2B5EF4-FFF2-40B4-BE49-F238E27FC236}">
                  <a16:creationId xmlns:a16="http://schemas.microsoft.com/office/drawing/2014/main" id="{2F2D8D29-4918-BC40-B587-0167A6D7B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7" name="AutoShape 175">
              <a:extLst>
                <a:ext uri="{FF2B5EF4-FFF2-40B4-BE49-F238E27FC236}">
                  <a16:creationId xmlns:a16="http://schemas.microsoft.com/office/drawing/2014/main" id="{CA9837DA-B6EB-3E4C-8ABD-BA649DD5B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8" name="Oval 176">
              <a:extLst>
                <a:ext uri="{FF2B5EF4-FFF2-40B4-BE49-F238E27FC236}">
                  <a16:creationId xmlns:a16="http://schemas.microsoft.com/office/drawing/2014/main" id="{292FD403-2A63-E04F-A616-3EFB915BE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9" name="Oval 177">
              <a:extLst>
                <a:ext uri="{FF2B5EF4-FFF2-40B4-BE49-F238E27FC236}">
                  <a16:creationId xmlns:a16="http://schemas.microsoft.com/office/drawing/2014/main" id="{B38211AD-96E2-E840-ABF7-46912AF88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0" name="Oval 178">
              <a:extLst>
                <a:ext uri="{FF2B5EF4-FFF2-40B4-BE49-F238E27FC236}">
                  <a16:creationId xmlns:a16="http://schemas.microsoft.com/office/drawing/2014/main" id="{33893241-FF92-AC41-AD12-42C30CE70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1" name="Rectangle 179">
              <a:extLst>
                <a:ext uri="{FF2B5EF4-FFF2-40B4-BE49-F238E27FC236}">
                  <a16:creationId xmlns:a16="http://schemas.microsoft.com/office/drawing/2014/main" id="{7D299A7B-FEF5-C342-9684-CEEEDE5EA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83" name="Rectangle 3">
            <a:extLst>
              <a:ext uri="{FF2B5EF4-FFF2-40B4-BE49-F238E27FC236}">
                <a16:creationId xmlns:a16="http://schemas.microsoft.com/office/drawing/2014/main" id="{1A556173-0263-214D-9BE3-6EA12C023ADE}"/>
              </a:ext>
            </a:extLst>
          </p:cNvPr>
          <p:cNvSpPr txBox="1">
            <a:spLocks noChangeArrowheads="1"/>
          </p:cNvSpPr>
          <p:nvPr/>
        </p:nvSpPr>
        <p:spPr>
          <a:xfrm>
            <a:off x="8877300" y="1833563"/>
            <a:ext cx="2878418" cy="1316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69875">
              <a:defRPr/>
            </a:pPr>
            <a:r>
              <a:rPr lang="en-US" dirty="0"/>
              <a:t>arriving mobile client attaches to network …</a:t>
            </a:r>
            <a:endParaRPr lang="en-US" sz="2400" dirty="0"/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684" name="Rectangle 3">
            <a:extLst>
              <a:ext uri="{FF2B5EF4-FFF2-40B4-BE49-F238E27FC236}">
                <a16:creationId xmlns:a16="http://schemas.microsoft.com/office/drawing/2014/main" id="{4045A4E3-35EE-8C46-A982-26140CFF7B8E}"/>
              </a:ext>
            </a:extLst>
          </p:cNvPr>
          <p:cNvSpPr txBox="1">
            <a:spLocks noChangeArrowheads="1"/>
          </p:cNvSpPr>
          <p:nvPr/>
        </p:nvSpPr>
        <p:spPr>
          <a:xfrm>
            <a:off x="8877300" y="3179763"/>
            <a:ext cx="2878418" cy="13160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69875">
              <a:defRPr/>
            </a:pPr>
            <a:r>
              <a:rPr lang="en-US" sz="3000" dirty="0"/>
              <a:t>requests web page: </a:t>
            </a:r>
            <a:r>
              <a:rPr lang="en-US" sz="2600" dirty="0" err="1"/>
              <a:t>www.google.com</a:t>
            </a:r>
            <a:endParaRPr lang="en-US" sz="2400" dirty="0"/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685" name="TextBox 684">
            <a:extLst>
              <a:ext uri="{FF2B5EF4-FFF2-40B4-BE49-F238E27FC236}">
                <a16:creationId xmlns:a16="http://schemas.microsoft.com/office/drawing/2014/main" id="{A1FC4D17-5B36-134E-BB1F-D0DFCB5FB268}"/>
              </a:ext>
            </a:extLst>
          </p:cNvPr>
          <p:cNvSpPr txBox="1"/>
          <p:nvPr/>
        </p:nvSpPr>
        <p:spPr>
          <a:xfrm>
            <a:off x="8737600" y="1181100"/>
            <a:ext cx="1651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A8"/>
                </a:solidFill>
              </a:rPr>
              <a:t>scenario</a:t>
            </a:r>
            <a:r>
              <a:rPr lang="en-US" dirty="0"/>
              <a:t>:</a:t>
            </a:r>
          </a:p>
        </p:txBody>
      </p:sp>
      <p:grpSp>
        <p:nvGrpSpPr>
          <p:cNvPr id="689" name="Group 688">
            <a:extLst>
              <a:ext uri="{FF2B5EF4-FFF2-40B4-BE49-F238E27FC236}">
                <a16:creationId xmlns:a16="http://schemas.microsoft.com/office/drawing/2014/main" id="{230ABE4F-8AF2-9E4F-BDBA-55842C20F2DE}"/>
              </a:ext>
            </a:extLst>
          </p:cNvPr>
          <p:cNvGrpSpPr/>
          <p:nvPr/>
        </p:nvGrpSpPr>
        <p:grpSpPr>
          <a:xfrm>
            <a:off x="9296400" y="4451350"/>
            <a:ext cx="2425700" cy="1612900"/>
            <a:chOff x="9296400" y="4451350"/>
            <a:chExt cx="2425700" cy="1612900"/>
          </a:xfrm>
        </p:grpSpPr>
        <p:pic>
          <p:nvPicPr>
            <p:cNvPr id="687" name="Picture 686" descr="A picture containing table, drawing&#10;&#10;Description automatically generated">
              <a:extLst>
                <a:ext uri="{FF2B5EF4-FFF2-40B4-BE49-F238E27FC236}">
                  <a16:creationId xmlns:a16="http://schemas.microsoft.com/office/drawing/2014/main" id="{567E3F56-C964-6B44-9119-9470EAA0B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09200" y="4451350"/>
              <a:ext cx="1612900" cy="1612900"/>
            </a:xfrm>
            <a:prstGeom prst="rect">
              <a:avLst/>
            </a:prstGeom>
          </p:spPr>
        </p:pic>
        <p:sp>
          <p:nvSpPr>
            <p:cNvPr id="688" name="TextBox 687">
              <a:extLst>
                <a:ext uri="{FF2B5EF4-FFF2-40B4-BE49-F238E27FC236}">
                  <a16:creationId xmlns:a16="http://schemas.microsoft.com/office/drawing/2014/main" id="{04B87FED-359F-224A-9E8E-D78A200B02F9}"/>
                </a:ext>
              </a:extLst>
            </p:cNvPr>
            <p:cNvSpPr txBox="1"/>
            <p:nvPr/>
          </p:nvSpPr>
          <p:spPr>
            <a:xfrm>
              <a:off x="9296400" y="4744591"/>
              <a:ext cx="149271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i="1" dirty="0">
                  <a:solidFill>
                    <a:srgbClr val="00B050"/>
                  </a:solidFill>
                </a:rPr>
                <a:t>Sounds </a:t>
              </a:r>
            </a:p>
            <a:p>
              <a:pPr algn="ctr"/>
              <a:r>
                <a:rPr lang="en-US" sz="3200" i="1" dirty="0">
                  <a:solidFill>
                    <a:srgbClr val="00B050"/>
                  </a:solidFill>
                </a:rPr>
                <a:t>simple!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617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0" animBg="1"/>
      <p:bldP spid="683" grpId="0"/>
      <p:bldP spid="68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06" y="303903"/>
            <a:ext cx="10515600" cy="894622"/>
          </a:xfrm>
        </p:spPr>
        <p:txBody>
          <a:bodyPr/>
          <a:lstStyle/>
          <a:p>
            <a:r>
              <a:rPr lang="en-US" dirty="0"/>
              <a:t>A day in the life: connecting to the Internet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Introduction 1-</a:t>
            </a:r>
            <a:fld id="{C4204591-24BD-A542-B9D5-F8D8A88D2FE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4087905"/>
            <a:ext cx="512015" cy="1811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E9D7D9-4CDB-1846-A1D6-B5373D48D5FA}"/>
              </a:ext>
            </a:extLst>
          </p:cNvPr>
          <p:cNvSpPr txBox="1"/>
          <p:nvPr/>
        </p:nvSpPr>
        <p:spPr>
          <a:xfrm>
            <a:off x="2528047" y="4464423"/>
            <a:ext cx="1351524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router has </a:t>
            </a:r>
          </a:p>
          <a:p>
            <a:pPr>
              <a:lnSpc>
                <a:spcPct val="85000"/>
              </a:lnSpc>
            </a:pPr>
            <a:r>
              <a:rPr lang="en-US" dirty="0"/>
              <a:t>DHCP server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id="{7BDA3AAD-B58E-6845-99C9-0537654BF779}"/>
              </a:ext>
            </a:extLst>
          </p:cNvPr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arriving mobile:</a:t>
            </a:r>
          </a:p>
          <a:p>
            <a:pPr>
              <a:lnSpc>
                <a:spcPct val="85000"/>
              </a:lnSpc>
            </a:pPr>
            <a:r>
              <a:rPr lang="en-US" dirty="0"/>
              <a:t>DHCP client</a:t>
            </a:r>
          </a:p>
        </p:txBody>
      </p:sp>
      <p:sp>
        <p:nvSpPr>
          <p:cNvPr id="913" name="Rectangle 189">
            <a:extLst>
              <a:ext uri="{FF2B5EF4-FFF2-40B4-BE49-F238E27FC236}">
                <a16:creationId xmlns:a16="http://schemas.microsoft.com/office/drawing/2014/main" id="{7F20F080-1B74-4740-BF0E-68EDFD770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8160" y="1377950"/>
            <a:ext cx="6691630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1775" indent="-231775">
              <a:defRPr/>
            </a:pPr>
            <a:r>
              <a:rPr lang="en-US" kern="0" dirty="0">
                <a:cs typeface="+mn-cs"/>
              </a:rPr>
              <a:t>connecting laptop needs to get its own IP address, </a:t>
            </a:r>
            <a:r>
              <a:rPr lang="en-US" kern="0" dirty="0" err="1" smtClean="0">
                <a:cs typeface="+mn-cs"/>
              </a:rPr>
              <a:t>addr</a:t>
            </a:r>
            <a:r>
              <a:rPr lang="en-US" kern="0" dirty="0" smtClean="0">
                <a:cs typeface="+mn-cs"/>
              </a:rPr>
              <a:t> </a:t>
            </a:r>
            <a:r>
              <a:rPr lang="en-US" kern="0" dirty="0">
                <a:cs typeface="+mn-cs"/>
              </a:rPr>
              <a:t>of first-hop router, </a:t>
            </a:r>
            <a:r>
              <a:rPr lang="en-US" kern="0" dirty="0" err="1">
                <a:cs typeface="+mn-cs"/>
              </a:rPr>
              <a:t>addr</a:t>
            </a:r>
            <a:r>
              <a:rPr lang="en-US" kern="0" dirty="0">
                <a:cs typeface="+mn-cs"/>
              </a:rPr>
              <a:t> of DNS server: use </a:t>
            </a:r>
            <a:r>
              <a:rPr lang="en-US" kern="0" dirty="0">
                <a:solidFill>
                  <a:srgbClr val="C00000"/>
                </a:solidFill>
                <a:cs typeface="+mn-cs"/>
              </a:rPr>
              <a:t>DHCP</a:t>
            </a:r>
          </a:p>
        </p:txBody>
      </p:sp>
      <p:grpSp>
        <p:nvGrpSpPr>
          <p:cNvPr id="915" name="Group 250">
            <a:extLst>
              <a:ext uri="{FF2B5EF4-FFF2-40B4-BE49-F238E27FC236}">
                <a16:creationId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924" name="Group 253">
            <a:extLst>
              <a:ext uri="{FF2B5EF4-FFF2-40B4-BE49-F238E27FC236}">
                <a16:creationId xmlns:a16="http://schemas.microsoft.com/office/drawing/2014/main" id="{67A91C39-2F37-074F-914B-1E78059AB1A7}"/>
              </a:ext>
            </a:extLst>
          </p:cNvPr>
          <p:cNvGrpSpPr>
            <a:grpSpLocks/>
          </p:cNvGrpSpPr>
          <p:nvPr/>
        </p:nvGrpSpPr>
        <p:grpSpPr bwMode="auto">
          <a:xfrm>
            <a:off x="641723" y="1411287"/>
            <a:ext cx="544513" cy="244475"/>
            <a:chOff x="844" y="3337"/>
            <a:chExt cx="343" cy="154"/>
          </a:xfrm>
        </p:grpSpPr>
        <p:sp>
          <p:nvSpPr>
            <p:cNvPr id="925" name="Rectangle 251">
              <a:extLst>
                <a:ext uri="{FF2B5EF4-FFF2-40B4-BE49-F238E27FC236}">
                  <a16:creationId xmlns:a16="http://schemas.microsoft.com/office/drawing/2014/main" id="{8F5C1DA1-33C0-924C-A578-C74F96AAE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26" name="Text Box 252">
              <a:extLst>
                <a:ext uri="{FF2B5EF4-FFF2-40B4-BE49-F238E27FC236}">
                  <a16:creationId xmlns:a16="http://schemas.microsoft.com/office/drawing/2014/main" id="{974DE7F1-6FD1-6147-BDFA-B60FCDFC99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DHCP</a:t>
              </a:r>
            </a:p>
          </p:txBody>
        </p:sp>
      </p:grpSp>
      <p:grpSp>
        <p:nvGrpSpPr>
          <p:cNvPr id="927" name="Group 299">
            <a:extLst>
              <a:ext uri="{FF2B5EF4-FFF2-40B4-BE49-F238E27FC236}">
                <a16:creationId xmlns:a16="http://schemas.microsoft.com/office/drawing/2014/main" id="{036B01E1-60D7-0344-8480-3C2B28A24B85}"/>
              </a:ext>
            </a:extLst>
          </p:cNvPr>
          <p:cNvGrpSpPr>
            <a:grpSpLocks/>
          </p:cNvGrpSpPr>
          <p:nvPr/>
        </p:nvGrpSpPr>
        <p:grpSpPr bwMode="auto">
          <a:xfrm>
            <a:off x="187698" y="1430337"/>
            <a:ext cx="1081088" cy="1166813"/>
            <a:chOff x="42" y="744"/>
            <a:chExt cx="681" cy="735"/>
          </a:xfrm>
        </p:grpSpPr>
        <p:grpSp>
          <p:nvGrpSpPr>
            <p:cNvPr id="928" name="Group 296">
              <a:extLst>
                <a:ext uri="{FF2B5EF4-FFF2-40B4-BE49-F238E27FC236}">
                  <a16:creationId xmlns:a16="http://schemas.microsoft.com/office/drawing/2014/main" id="{25B7F2D5-26EB-404A-8078-15A558861F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930" name="Group 295">
                <a:extLst>
                  <a:ext uri="{FF2B5EF4-FFF2-40B4-BE49-F238E27FC236}">
                    <a16:creationId xmlns:a16="http://schemas.microsoft.com/office/drawing/2014/main" id="{516792BF-0719-5146-A428-C65466ACA8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955" name="Group 254">
                  <a:extLst>
                    <a:ext uri="{FF2B5EF4-FFF2-40B4-BE49-F238E27FC236}">
                      <a16:creationId xmlns:a16="http://schemas.microsoft.com/office/drawing/2014/main" id="{4C401CB1-BBDA-7B43-B7C7-154C3DE1A2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958" name="Rectangle 255">
                    <a:extLst>
                      <a:ext uri="{FF2B5EF4-FFF2-40B4-BE49-F238E27FC236}">
                        <a16:creationId xmlns:a16="http://schemas.microsoft.com/office/drawing/2014/main" id="{D97BCFDF-D0CE-AF4F-9290-64A7466607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59" name="Text Box 256">
                    <a:extLst>
                      <a:ext uri="{FF2B5EF4-FFF2-40B4-BE49-F238E27FC236}">
                        <a16:creationId xmlns:a16="http://schemas.microsoft.com/office/drawing/2014/main" id="{EB33ED16-C899-C44F-8941-1661B033CFC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956" name="Rectangle 266">
                  <a:extLst>
                    <a:ext uri="{FF2B5EF4-FFF2-40B4-BE49-F238E27FC236}">
                      <a16:creationId xmlns:a16="http://schemas.microsoft.com/office/drawing/2014/main" id="{D396D344-ADDF-F043-AA7F-9474718105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57" name="Rectangle 267">
                  <a:extLst>
                    <a:ext uri="{FF2B5EF4-FFF2-40B4-BE49-F238E27FC236}">
                      <a16:creationId xmlns:a16="http://schemas.microsoft.com/office/drawing/2014/main" id="{9A648105-52C6-0E40-9C6E-3AE148FAB8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31" name="Group 274">
                <a:extLst>
                  <a:ext uri="{FF2B5EF4-FFF2-40B4-BE49-F238E27FC236}">
                    <a16:creationId xmlns:a16="http://schemas.microsoft.com/office/drawing/2014/main" id="{0F24D476-BB38-DF44-987E-FD2321A52F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949" name="Group 268">
                  <a:extLst>
                    <a:ext uri="{FF2B5EF4-FFF2-40B4-BE49-F238E27FC236}">
                      <a16:creationId xmlns:a16="http://schemas.microsoft.com/office/drawing/2014/main" id="{E1FA6F16-C789-3742-9796-6EC843032C7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953" name="Rectangle 269">
                    <a:extLst>
                      <a:ext uri="{FF2B5EF4-FFF2-40B4-BE49-F238E27FC236}">
                        <a16:creationId xmlns:a16="http://schemas.microsoft.com/office/drawing/2014/main" id="{6EB760F8-E089-9A47-9210-D6E1B526D7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54" name="Text Box 270">
                    <a:extLst>
                      <a:ext uri="{FF2B5EF4-FFF2-40B4-BE49-F238E27FC236}">
                        <a16:creationId xmlns:a16="http://schemas.microsoft.com/office/drawing/2014/main" id="{33F5C3C7-CEB9-2443-AD4C-63446A3F586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950" name="Group 273">
                  <a:extLst>
                    <a:ext uri="{FF2B5EF4-FFF2-40B4-BE49-F238E27FC236}">
                      <a16:creationId xmlns:a16="http://schemas.microsoft.com/office/drawing/2014/main" id="{D33136C0-F06F-DA45-8D61-8DBF6C3740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51" name="Rectangle 271">
                    <a:extLst>
                      <a:ext uri="{FF2B5EF4-FFF2-40B4-BE49-F238E27FC236}">
                        <a16:creationId xmlns:a16="http://schemas.microsoft.com/office/drawing/2014/main" id="{451E718B-7E86-4F43-85B0-BBD89C8925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52" name="Rectangle 272">
                    <a:extLst>
                      <a:ext uri="{FF2B5EF4-FFF2-40B4-BE49-F238E27FC236}">
                        <a16:creationId xmlns:a16="http://schemas.microsoft.com/office/drawing/2014/main" id="{D2F8ABD9-F3BA-0147-BDBF-E2EB291A12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932" name="Group 293">
                <a:extLst>
                  <a:ext uri="{FF2B5EF4-FFF2-40B4-BE49-F238E27FC236}">
                    <a16:creationId xmlns:a16="http://schemas.microsoft.com/office/drawing/2014/main" id="{B097776A-FF97-7247-8B17-ED5E94F12C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947" name="Rectangle 276">
                  <a:extLst>
                    <a:ext uri="{FF2B5EF4-FFF2-40B4-BE49-F238E27FC236}">
                      <a16:creationId xmlns:a16="http://schemas.microsoft.com/office/drawing/2014/main" id="{D2C9F788-880E-284B-9438-39AE526001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48" name="Rectangle 277">
                  <a:extLst>
                    <a:ext uri="{FF2B5EF4-FFF2-40B4-BE49-F238E27FC236}">
                      <a16:creationId xmlns:a16="http://schemas.microsoft.com/office/drawing/2014/main" id="{38773D8B-A639-F74A-8363-73B7CBCDCF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33" name="Group 294">
                <a:extLst>
                  <a:ext uri="{FF2B5EF4-FFF2-40B4-BE49-F238E27FC236}">
                    <a16:creationId xmlns:a16="http://schemas.microsoft.com/office/drawing/2014/main" id="{E1190CC1-4BB6-6245-8459-90EF4F5F86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934" name="Group 287">
                  <a:extLst>
                    <a:ext uri="{FF2B5EF4-FFF2-40B4-BE49-F238E27FC236}">
                      <a16:creationId xmlns:a16="http://schemas.microsoft.com/office/drawing/2014/main" id="{DBBAC159-5C8E-6D48-8969-BAD3135068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938" name="Group 278">
                    <a:extLst>
                      <a:ext uri="{FF2B5EF4-FFF2-40B4-BE49-F238E27FC236}">
                        <a16:creationId xmlns:a16="http://schemas.microsoft.com/office/drawing/2014/main" id="{833D1410-64ED-AF48-92D1-4AD4AB58206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941" name="Group 279">
                      <a:extLst>
                        <a:ext uri="{FF2B5EF4-FFF2-40B4-BE49-F238E27FC236}">
                          <a16:creationId xmlns:a16="http://schemas.microsoft.com/office/drawing/2014/main" id="{570CDB6F-0A4C-1A48-8368-C8B3B5CAEE2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945" name="Rectangle 280">
                        <a:extLst>
                          <a:ext uri="{FF2B5EF4-FFF2-40B4-BE49-F238E27FC236}">
                            <a16:creationId xmlns:a16="http://schemas.microsoft.com/office/drawing/2014/main" id="{64AB7D62-F235-E443-AC7F-EF97587E2D8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946" name="Text Box 281">
                        <a:extLst>
                          <a:ext uri="{FF2B5EF4-FFF2-40B4-BE49-F238E27FC236}">
                            <a16:creationId xmlns:a16="http://schemas.microsoft.com/office/drawing/2014/main" id="{F60EE6A9-AC6B-334C-96AE-C944BB82B5D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942" name="Group 282">
                      <a:extLst>
                        <a:ext uri="{FF2B5EF4-FFF2-40B4-BE49-F238E27FC236}">
                          <a16:creationId xmlns:a16="http://schemas.microsoft.com/office/drawing/2014/main" id="{6C7A6C13-64CB-2547-A7BD-5B05F7E2A8B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943" name="Rectangle 283">
                        <a:extLst>
                          <a:ext uri="{FF2B5EF4-FFF2-40B4-BE49-F238E27FC236}">
                            <a16:creationId xmlns:a16="http://schemas.microsoft.com/office/drawing/2014/main" id="{BE5D4429-585A-3A4D-8677-5A9D50B3ACE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944" name="Rectangle 284">
                        <a:extLst>
                          <a:ext uri="{FF2B5EF4-FFF2-40B4-BE49-F238E27FC236}">
                            <a16:creationId xmlns:a16="http://schemas.microsoft.com/office/drawing/2014/main" id="{8B6BEFDD-E012-094C-8BDE-E4F16F6E82C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939" name="Rectangle 285">
                    <a:extLst>
                      <a:ext uri="{FF2B5EF4-FFF2-40B4-BE49-F238E27FC236}">
                        <a16:creationId xmlns:a16="http://schemas.microsoft.com/office/drawing/2014/main" id="{F4AC69A3-E8B5-4941-B537-CA85210373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40" name="Rectangle 286">
                    <a:extLst>
                      <a:ext uri="{FF2B5EF4-FFF2-40B4-BE49-F238E27FC236}">
                        <a16:creationId xmlns:a16="http://schemas.microsoft.com/office/drawing/2014/main" id="{E06C5B3D-D017-9B4F-B791-7A2F26FD64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935" name="Rectangle 288">
                  <a:extLst>
                    <a:ext uri="{FF2B5EF4-FFF2-40B4-BE49-F238E27FC236}">
                      <a16:creationId xmlns:a16="http://schemas.microsoft.com/office/drawing/2014/main" id="{881A85A8-3B0B-F840-80D4-5D7C3E0C8F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36" name="Rectangle 290">
                  <a:extLst>
                    <a:ext uri="{FF2B5EF4-FFF2-40B4-BE49-F238E27FC236}">
                      <a16:creationId xmlns:a16="http://schemas.microsoft.com/office/drawing/2014/main" id="{951F7854-1323-974F-A9B1-85C00CDFF7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37" name="Rectangle 291">
                  <a:extLst>
                    <a:ext uri="{FF2B5EF4-FFF2-40B4-BE49-F238E27FC236}">
                      <a16:creationId xmlns:a16="http://schemas.microsoft.com/office/drawing/2014/main" id="{7D05E58A-2C2B-3845-94FE-36532B8E81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929" name="AutoShape 297">
              <a:extLst>
                <a:ext uri="{FF2B5EF4-FFF2-40B4-BE49-F238E27FC236}">
                  <a16:creationId xmlns:a16="http://schemas.microsoft.com/office/drawing/2014/main" id="{52A07AA1-02B1-E74F-A63A-01368D82F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60" name="Group 318">
            <a:extLst>
              <a:ext uri="{FF2B5EF4-FFF2-40B4-BE49-F238E27FC236}">
                <a16:creationId xmlns:a16="http://schemas.microsoft.com/office/drawing/2014/main" id="{AE2E5A29-53E0-CD49-8113-CBFA420D0F5A}"/>
              </a:ext>
            </a:extLst>
          </p:cNvPr>
          <p:cNvGrpSpPr>
            <a:grpSpLocks/>
          </p:cNvGrpSpPr>
          <p:nvPr/>
        </p:nvGrpSpPr>
        <p:grpSpPr bwMode="auto">
          <a:xfrm>
            <a:off x="771898" y="2638425"/>
            <a:ext cx="1081088" cy="244475"/>
            <a:chOff x="504" y="3523"/>
            <a:chExt cx="681" cy="154"/>
          </a:xfrm>
        </p:grpSpPr>
        <p:grpSp>
          <p:nvGrpSpPr>
            <p:cNvPr id="961" name="Group 319">
              <a:extLst>
                <a:ext uri="{FF2B5EF4-FFF2-40B4-BE49-F238E27FC236}">
                  <a16:creationId xmlns:a16="http://schemas.microsoft.com/office/drawing/2014/main" id="{32076325-D93F-DF4F-B3CA-0BC632FEDD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965" name="Group 320">
                <a:extLst>
                  <a:ext uri="{FF2B5EF4-FFF2-40B4-BE49-F238E27FC236}">
                    <a16:creationId xmlns:a16="http://schemas.microsoft.com/office/drawing/2014/main" id="{740E2AF7-5689-9248-A162-3841BCBFBC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968" name="Group 321">
                  <a:extLst>
                    <a:ext uri="{FF2B5EF4-FFF2-40B4-BE49-F238E27FC236}">
                      <a16:creationId xmlns:a16="http://schemas.microsoft.com/office/drawing/2014/main" id="{07BB8175-B9AC-4443-8FF2-EBAE1A93BB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972" name="Rectangle 322">
                    <a:extLst>
                      <a:ext uri="{FF2B5EF4-FFF2-40B4-BE49-F238E27FC236}">
                        <a16:creationId xmlns:a16="http://schemas.microsoft.com/office/drawing/2014/main" id="{5F315AE2-C0AB-B948-8D19-54AE1B571D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73" name="Text Box 323">
                    <a:extLst>
                      <a:ext uri="{FF2B5EF4-FFF2-40B4-BE49-F238E27FC236}">
                        <a16:creationId xmlns:a16="http://schemas.microsoft.com/office/drawing/2014/main" id="{5099DC84-26F5-E34B-AA99-0B387A2727F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969" name="Group 324">
                  <a:extLst>
                    <a:ext uri="{FF2B5EF4-FFF2-40B4-BE49-F238E27FC236}">
                      <a16:creationId xmlns:a16="http://schemas.microsoft.com/office/drawing/2014/main" id="{612ED850-223C-DE49-A666-F267507B8E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70" name="Rectangle 325">
                    <a:extLst>
                      <a:ext uri="{FF2B5EF4-FFF2-40B4-BE49-F238E27FC236}">
                        <a16:creationId xmlns:a16="http://schemas.microsoft.com/office/drawing/2014/main" id="{EB39FB28-9965-7A47-8350-8115025658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71" name="Rectangle 326">
                    <a:extLst>
                      <a:ext uri="{FF2B5EF4-FFF2-40B4-BE49-F238E27FC236}">
                        <a16:creationId xmlns:a16="http://schemas.microsoft.com/office/drawing/2014/main" id="{F10C57B1-0008-6B4D-84EE-3F7F08FFE6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966" name="Rectangle 327">
                <a:extLst>
                  <a:ext uri="{FF2B5EF4-FFF2-40B4-BE49-F238E27FC236}">
                    <a16:creationId xmlns:a16="http://schemas.microsoft.com/office/drawing/2014/main" id="{EA174235-C690-2947-8D8A-6552937C8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67" name="Rectangle 328">
                <a:extLst>
                  <a:ext uri="{FF2B5EF4-FFF2-40B4-BE49-F238E27FC236}">
                    <a16:creationId xmlns:a16="http://schemas.microsoft.com/office/drawing/2014/main" id="{6F2404D7-BEC2-774E-AC4E-879C82C5F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962" name="Rectangle 329">
              <a:extLst>
                <a:ext uri="{FF2B5EF4-FFF2-40B4-BE49-F238E27FC236}">
                  <a16:creationId xmlns:a16="http://schemas.microsoft.com/office/drawing/2014/main" id="{0790A545-85C2-0745-A2D2-FD00ADCE6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63" name="Rectangle 330">
              <a:extLst>
                <a:ext uri="{FF2B5EF4-FFF2-40B4-BE49-F238E27FC236}">
                  <a16:creationId xmlns:a16="http://schemas.microsoft.com/office/drawing/2014/main" id="{258DF1A4-F461-9547-9E2F-55EDEF314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64" name="Rectangle 331">
              <a:extLst>
                <a:ext uri="{FF2B5EF4-FFF2-40B4-BE49-F238E27FC236}">
                  <a16:creationId xmlns:a16="http://schemas.microsoft.com/office/drawing/2014/main" id="{8E131857-A817-B641-ACBF-7B42AEF5D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74" name="Group 342">
            <a:extLst>
              <a:ext uri="{FF2B5EF4-FFF2-40B4-BE49-F238E27FC236}">
                <a16:creationId xmlns:a16="http://schemas.microsoft.com/office/drawing/2014/main" id="{68368F8A-0905-C04F-8373-D523E15DD390}"/>
              </a:ext>
            </a:extLst>
          </p:cNvPr>
          <p:cNvGrpSpPr>
            <a:grpSpLocks/>
          </p:cNvGrpSpPr>
          <p:nvPr/>
        </p:nvGrpSpPr>
        <p:grpSpPr bwMode="auto">
          <a:xfrm>
            <a:off x="1598986" y="3330575"/>
            <a:ext cx="1316037" cy="1314450"/>
            <a:chOff x="931" y="1941"/>
            <a:chExt cx="829" cy="828"/>
          </a:xfrm>
        </p:grpSpPr>
        <p:sp>
          <p:nvSpPr>
            <p:cNvPr id="975" name="Freeform 334">
              <a:extLst>
                <a:ext uri="{FF2B5EF4-FFF2-40B4-BE49-F238E27FC236}">
                  <a16:creationId xmlns:a16="http://schemas.microsoft.com/office/drawing/2014/main" id="{FEE3001B-2BDF-E641-AFF3-DFF0ECFF1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28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75000"/>
                  </a:srgbClr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76" name="Group 335">
              <a:extLst>
                <a:ext uri="{FF2B5EF4-FFF2-40B4-BE49-F238E27FC236}">
                  <a16:creationId xmlns:a16="http://schemas.microsoft.com/office/drawing/2014/main" id="{075A72C7-137F-3848-A6E3-E64A408A3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977" name="Rectangle 336">
                <a:extLst>
                  <a:ext uri="{FF2B5EF4-FFF2-40B4-BE49-F238E27FC236}">
                    <a16:creationId xmlns:a16="http://schemas.microsoft.com/office/drawing/2014/main" id="{5A39D877-B301-F047-BE8E-34B3EF11C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78" name="Text Box 337">
                <a:extLst>
                  <a:ext uri="{FF2B5EF4-FFF2-40B4-BE49-F238E27FC236}">
                    <a16:creationId xmlns:a16="http://schemas.microsoft.com/office/drawing/2014/main" id="{3B8C2E8D-8470-A948-BC08-E08C849665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79" name="Line 338">
                <a:extLst>
                  <a:ext uri="{FF2B5EF4-FFF2-40B4-BE49-F238E27FC236}">
                    <a16:creationId xmlns:a16="http://schemas.microsoft.com/office/drawing/2014/main" id="{D0A08B72-CDE0-DE4B-8B12-A912F9745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0" name="Line 339">
                <a:extLst>
                  <a:ext uri="{FF2B5EF4-FFF2-40B4-BE49-F238E27FC236}">
                    <a16:creationId xmlns:a16="http://schemas.microsoft.com/office/drawing/2014/main" id="{A57D4F7D-2E7F-6840-AC85-141D53A7F3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1" name="Line 340">
                <a:extLst>
                  <a:ext uri="{FF2B5EF4-FFF2-40B4-BE49-F238E27FC236}">
                    <a16:creationId xmlns:a16="http://schemas.microsoft.com/office/drawing/2014/main" id="{8CF39C3F-AF73-EB42-B07E-8E24904244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2" name="Line 341">
                <a:extLst>
                  <a:ext uri="{FF2B5EF4-FFF2-40B4-BE49-F238E27FC236}">
                    <a16:creationId xmlns:a16="http://schemas.microsoft.com/office/drawing/2014/main" id="{6579215B-0078-6047-B238-35EDE678AB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983" name="Group 442">
            <a:extLst>
              <a:ext uri="{FF2B5EF4-FFF2-40B4-BE49-F238E27FC236}">
                <a16:creationId xmlns:a16="http://schemas.microsoft.com/office/drawing/2014/main" id="{CAE32C70-D1FB-BA42-8A1B-258AC0E2B6F1}"/>
              </a:ext>
            </a:extLst>
          </p:cNvPr>
          <p:cNvGrpSpPr>
            <a:grpSpLocks/>
          </p:cNvGrpSpPr>
          <p:nvPr/>
        </p:nvGrpSpPr>
        <p:grpSpPr bwMode="auto">
          <a:xfrm>
            <a:off x="460748" y="3230562"/>
            <a:ext cx="1081088" cy="1217613"/>
            <a:chOff x="1404" y="3105"/>
            <a:chExt cx="681" cy="767"/>
          </a:xfrm>
        </p:grpSpPr>
        <p:grpSp>
          <p:nvGrpSpPr>
            <p:cNvPr id="984" name="Group 344">
              <a:extLst>
                <a:ext uri="{FF2B5EF4-FFF2-40B4-BE49-F238E27FC236}">
                  <a16:creationId xmlns:a16="http://schemas.microsoft.com/office/drawing/2014/main" id="{535B826F-510C-BF44-9510-D17EB2F18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989" name="Group 345">
                <a:extLst>
                  <a:ext uri="{FF2B5EF4-FFF2-40B4-BE49-F238E27FC236}">
                    <a16:creationId xmlns:a16="http://schemas.microsoft.com/office/drawing/2014/main" id="{CC2F36E8-F561-254D-A2F3-9EC429D2FC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1014" name="Group 346">
                  <a:extLst>
                    <a:ext uri="{FF2B5EF4-FFF2-40B4-BE49-F238E27FC236}">
                      <a16:creationId xmlns:a16="http://schemas.microsoft.com/office/drawing/2014/main" id="{2A39A3DF-37B9-A046-B45F-DDEB0747FF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1017" name="Rectangle 347">
                    <a:extLst>
                      <a:ext uri="{FF2B5EF4-FFF2-40B4-BE49-F238E27FC236}">
                        <a16:creationId xmlns:a16="http://schemas.microsoft.com/office/drawing/2014/main" id="{CDDBFF1B-133C-C242-9AD4-CA71E208AB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018" name="Text Box 348">
                    <a:extLst>
                      <a:ext uri="{FF2B5EF4-FFF2-40B4-BE49-F238E27FC236}">
                        <a16:creationId xmlns:a16="http://schemas.microsoft.com/office/drawing/2014/main" id="{3E9F27AD-85F0-9142-80D2-9255459C40C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1015" name="Rectangle 349">
                  <a:extLst>
                    <a:ext uri="{FF2B5EF4-FFF2-40B4-BE49-F238E27FC236}">
                      <a16:creationId xmlns:a16="http://schemas.microsoft.com/office/drawing/2014/main" id="{A38BC2AA-3B4D-3E45-9E24-8F7FA47DC2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016" name="Rectangle 350">
                  <a:extLst>
                    <a:ext uri="{FF2B5EF4-FFF2-40B4-BE49-F238E27FC236}">
                      <a16:creationId xmlns:a16="http://schemas.microsoft.com/office/drawing/2014/main" id="{4D0DCC29-F838-854E-B252-6092C4CC72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90" name="Group 351">
                <a:extLst>
                  <a:ext uri="{FF2B5EF4-FFF2-40B4-BE49-F238E27FC236}">
                    <a16:creationId xmlns:a16="http://schemas.microsoft.com/office/drawing/2014/main" id="{E3BB0571-3E41-2243-A4B9-ADED5DED6D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1008" name="Group 352">
                  <a:extLst>
                    <a:ext uri="{FF2B5EF4-FFF2-40B4-BE49-F238E27FC236}">
                      <a16:creationId xmlns:a16="http://schemas.microsoft.com/office/drawing/2014/main" id="{1C138F43-E151-7F43-A52C-AD2B7236B9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1012" name="Rectangle 353">
                    <a:extLst>
                      <a:ext uri="{FF2B5EF4-FFF2-40B4-BE49-F238E27FC236}">
                        <a16:creationId xmlns:a16="http://schemas.microsoft.com/office/drawing/2014/main" id="{7653FF77-2A5B-F14E-8DBC-6CFE9E5842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013" name="Text Box 354">
                    <a:extLst>
                      <a:ext uri="{FF2B5EF4-FFF2-40B4-BE49-F238E27FC236}">
                        <a16:creationId xmlns:a16="http://schemas.microsoft.com/office/drawing/2014/main" id="{9CBC4FC0-A9F3-C141-A9E4-1D05ADAC0F8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1009" name="Group 355">
                  <a:extLst>
                    <a:ext uri="{FF2B5EF4-FFF2-40B4-BE49-F238E27FC236}">
                      <a16:creationId xmlns:a16="http://schemas.microsoft.com/office/drawing/2014/main" id="{310047C9-8808-4445-B52D-5CA46FDD64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010" name="Rectangle 356">
                    <a:extLst>
                      <a:ext uri="{FF2B5EF4-FFF2-40B4-BE49-F238E27FC236}">
                        <a16:creationId xmlns:a16="http://schemas.microsoft.com/office/drawing/2014/main" id="{96EC94E7-E7F6-424C-8131-D0050A04AC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011" name="Rectangle 357">
                    <a:extLst>
                      <a:ext uri="{FF2B5EF4-FFF2-40B4-BE49-F238E27FC236}">
                        <a16:creationId xmlns:a16="http://schemas.microsoft.com/office/drawing/2014/main" id="{31A0860A-5296-1C40-B3AD-99D10D108C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991" name="Group 358">
                <a:extLst>
                  <a:ext uri="{FF2B5EF4-FFF2-40B4-BE49-F238E27FC236}">
                    <a16:creationId xmlns:a16="http://schemas.microsoft.com/office/drawing/2014/main" id="{B8BA444A-6734-E648-A8B7-625F44F741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1006" name="Rectangle 359">
                  <a:extLst>
                    <a:ext uri="{FF2B5EF4-FFF2-40B4-BE49-F238E27FC236}">
                      <a16:creationId xmlns:a16="http://schemas.microsoft.com/office/drawing/2014/main" id="{64C334ED-D7B4-9446-9CB5-432A9E9F14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007" name="Rectangle 360">
                  <a:extLst>
                    <a:ext uri="{FF2B5EF4-FFF2-40B4-BE49-F238E27FC236}">
                      <a16:creationId xmlns:a16="http://schemas.microsoft.com/office/drawing/2014/main" id="{7F68324F-E179-3446-A101-B4E7CAEE8F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92" name="Group 361">
                <a:extLst>
                  <a:ext uri="{FF2B5EF4-FFF2-40B4-BE49-F238E27FC236}">
                    <a16:creationId xmlns:a16="http://schemas.microsoft.com/office/drawing/2014/main" id="{E66A5E66-1B3E-2D4E-9100-D69BCCCB07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993" name="Group 362">
                  <a:extLst>
                    <a:ext uri="{FF2B5EF4-FFF2-40B4-BE49-F238E27FC236}">
                      <a16:creationId xmlns:a16="http://schemas.microsoft.com/office/drawing/2014/main" id="{9FB4C4AA-CF1C-A240-A099-A6B39C7D169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997" name="Group 363">
                    <a:extLst>
                      <a:ext uri="{FF2B5EF4-FFF2-40B4-BE49-F238E27FC236}">
                        <a16:creationId xmlns:a16="http://schemas.microsoft.com/office/drawing/2014/main" id="{DD3ADBE0-19D6-AA4A-AFE7-344358E34CE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1000" name="Group 364">
                      <a:extLst>
                        <a:ext uri="{FF2B5EF4-FFF2-40B4-BE49-F238E27FC236}">
                          <a16:creationId xmlns:a16="http://schemas.microsoft.com/office/drawing/2014/main" id="{C6146689-126B-B940-9665-055B14C2145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1004" name="Rectangle 365">
                        <a:extLst>
                          <a:ext uri="{FF2B5EF4-FFF2-40B4-BE49-F238E27FC236}">
                            <a16:creationId xmlns:a16="http://schemas.microsoft.com/office/drawing/2014/main" id="{3CCBDEDA-5855-334C-9BBC-9B86EE229E3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005" name="Text Box 366">
                        <a:extLst>
                          <a:ext uri="{FF2B5EF4-FFF2-40B4-BE49-F238E27FC236}">
                            <a16:creationId xmlns:a16="http://schemas.microsoft.com/office/drawing/2014/main" id="{6E0072AB-BA09-C440-BE8B-9453DC85784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1001" name="Group 367">
                      <a:extLst>
                        <a:ext uri="{FF2B5EF4-FFF2-40B4-BE49-F238E27FC236}">
                          <a16:creationId xmlns:a16="http://schemas.microsoft.com/office/drawing/2014/main" id="{E8A63574-AAA9-514D-A845-F608E8E0B49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1002" name="Rectangle 368">
                        <a:extLst>
                          <a:ext uri="{FF2B5EF4-FFF2-40B4-BE49-F238E27FC236}">
                            <a16:creationId xmlns:a16="http://schemas.microsoft.com/office/drawing/2014/main" id="{504B5B68-81BD-1E45-9AE7-0B22E4EF286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003" name="Rectangle 369">
                        <a:extLst>
                          <a:ext uri="{FF2B5EF4-FFF2-40B4-BE49-F238E27FC236}">
                            <a16:creationId xmlns:a16="http://schemas.microsoft.com/office/drawing/2014/main" id="{982029F1-0177-F84B-B77A-42B9829C522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998" name="Rectangle 370">
                    <a:extLst>
                      <a:ext uri="{FF2B5EF4-FFF2-40B4-BE49-F238E27FC236}">
                        <a16:creationId xmlns:a16="http://schemas.microsoft.com/office/drawing/2014/main" id="{E5DC45E8-ABEF-2B40-BF11-6C4B34D1F9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99" name="Rectangle 371">
                    <a:extLst>
                      <a:ext uri="{FF2B5EF4-FFF2-40B4-BE49-F238E27FC236}">
                        <a16:creationId xmlns:a16="http://schemas.microsoft.com/office/drawing/2014/main" id="{2FA6CC4C-BC5C-734A-8F22-98287FB76B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994" name="Rectangle 372">
                  <a:extLst>
                    <a:ext uri="{FF2B5EF4-FFF2-40B4-BE49-F238E27FC236}">
                      <a16:creationId xmlns:a16="http://schemas.microsoft.com/office/drawing/2014/main" id="{34E664B8-99D6-6F40-BE55-0AA80C7AEB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95" name="Rectangle 373">
                  <a:extLst>
                    <a:ext uri="{FF2B5EF4-FFF2-40B4-BE49-F238E27FC236}">
                      <a16:creationId xmlns:a16="http://schemas.microsoft.com/office/drawing/2014/main" id="{CC4EE0A5-884E-484A-A205-3EFE607F38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96" name="Rectangle 374">
                  <a:extLst>
                    <a:ext uri="{FF2B5EF4-FFF2-40B4-BE49-F238E27FC236}">
                      <a16:creationId xmlns:a16="http://schemas.microsoft.com/office/drawing/2014/main" id="{C1058AB9-C0A2-5041-A945-698709EF8C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985" name="AutoShape 375">
              <a:extLst>
                <a:ext uri="{FF2B5EF4-FFF2-40B4-BE49-F238E27FC236}">
                  <a16:creationId xmlns:a16="http://schemas.microsoft.com/office/drawing/2014/main" id="{2C8575A3-B4A6-1746-BC86-0260073648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86" name="Group 379">
              <a:extLst>
                <a:ext uri="{FF2B5EF4-FFF2-40B4-BE49-F238E27FC236}">
                  <a16:creationId xmlns:a16="http://schemas.microsoft.com/office/drawing/2014/main" id="{8567E088-D32D-624C-8A9C-F9EDEDB113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987" name="Rectangle 380">
                <a:extLst>
                  <a:ext uri="{FF2B5EF4-FFF2-40B4-BE49-F238E27FC236}">
                    <a16:creationId xmlns:a16="http://schemas.microsoft.com/office/drawing/2014/main" id="{D38CEFD3-34E4-4144-A4A9-E29D2BC79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8" name="Text Box 381">
                <a:extLst>
                  <a:ext uri="{FF2B5EF4-FFF2-40B4-BE49-F238E27FC236}">
                    <a16:creationId xmlns:a16="http://schemas.microsoft.com/office/drawing/2014/main" id="{9C84556C-DFF7-A54D-B709-593A7941D6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</p:txBody>
          </p:sp>
        </p:grpSp>
      </p:grpSp>
      <p:grpSp>
        <p:nvGrpSpPr>
          <p:cNvPr id="1019" name="Group 476">
            <a:extLst>
              <a:ext uri="{FF2B5EF4-FFF2-40B4-BE49-F238E27FC236}">
                <a16:creationId xmlns:a16="http://schemas.microsoft.com/office/drawing/2014/main" id="{2C1D9870-C854-6D41-84D3-89EBBCE7DBE8}"/>
              </a:ext>
            </a:extLst>
          </p:cNvPr>
          <p:cNvGrpSpPr>
            <a:grpSpLocks/>
          </p:cNvGrpSpPr>
          <p:nvPr/>
        </p:nvGrpSpPr>
        <p:grpSpPr bwMode="auto">
          <a:xfrm>
            <a:off x="924298" y="3427412"/>
            <a:ext cx="544513" cy="244475"/>
            <a:chOff x="844" y="3337"/>
            <a:chExt cx="343" cy="154"/>
          </a:xfrm>
        </p:grpSpPr>
        <p:sp>
          <p:nvSpPr>
            <p:cNvPr id="1020" name="Rectangle 477">
              <a:extLst>
                <a:ext uri="{FF2B5EF4-FFF2-40B4-BE49-F238E27FC236}">
                  <a16:creationId xmlns:a16="http://schemas.microsoft.com/office/drawing/2014/main" id="{48A1A89D-C73C-2D42-A1DC-1D8E81C65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021" name="Text Box 478">
              <a:extLst>
                <a:ext uri="{FF2B5EF4-FFF2-40B4-BE49-F238E27FC236}">
                  <a16:creationId xmlns:a16="http://schemas.microsoft.com/office/drawing/2014/main" id="{8095651D-95AD-644F-9F69-F6E846D554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DHCP</a:t>
              </a:r>
            </a:p>
          </p:txBody>
        </p:sp>
      </p:grpSp>
      <p:sp>
        <p:nvSpPr>
          <p:cNvPr id="1022" name="Rectangle 479">
            <a:extLst>
              <a:ext uri="{FF2B5EF4-FFF2-40B4-BE49-F238E27FC236}">
                <a16:creationId xmlns:a16="http://schemas.microsoft.com/office/drawing/2014/main" id="{B807A09D-A4F1-304B-AB9E-DF3D27545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161" y="2817812"/>
            <a:ext cx="6365968" cy="130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DHCP request </a:t>
            </a:r>
            <a:r>
              <a:rPr lang="en-US" sz="2800" dirty="0">
                <a:solidFill>
                  <a:srgbClr val="0000A8"/>
                </a:solidFill>
                <a:ea typeface="ＭＳ Ｐゴシック" charset="0"/>
              </a:rPr>
              <a:t>encapsulated</a:t>
            </a:r>
            <a:r>
              <a:rPr lang="en-US" sz="2800" dirty="0">
                <a:solidFill>
                  <a:srgbClr val="3333CC"/>
                </a:solidFill>
                <a:ea typeface="ＭＳ Ｐゴシック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in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UDP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, encapsulated in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IP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, encapsulated in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802.3 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Ethernet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defRPr/>
            </a:pPr>
            <a:endParaRPr lang="en-US" sz="28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023" name="Rectangle 480">
            <a:extLst>
              <a:ext uri="{FF2B5EF4-FFF2-40B4-BE49-F238E27FC236}">
                <a16:creationId xmlns:a16="http://schemas.microsoft.com/office/drawing/2014/main" id="{F684AC9E-DDAB-6349-BA14-508B74898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6572" y="4229100"/>
            <a:ext cx="6573673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Ethernet frame </a:t>
            </a:r>
            <a:r>
              <a:rPr lang="en-US" sz="2800" dirty="0">
                <a:solidFill>
                  <a:srgbClr val="0000A8"/>
                </a:solidFill>
                <a:ea typeface="ＭＳ Ｐゴシック" charset="0"/>
              </a:rPr>
              <a:t>broadcast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 (dest: FFFFFFFFFFFF) on LAN, received at router running 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DHCP 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server</a:t>
            </a:r>
          </a:p>
        </p:txBody>
      </p:sp>
      <p:sp>
        <p:nvSpPr>
          <p:cNvPr id="1024" name="Rectangle 481">
            <a:extLst>
              <a:ext uri="{FF2B5EF4-FFF2-40B4-BE49-F238E27FC236}">
                <a16:creationId xmlns:a16="http://schemas.microsoft.com/office/drawing/2014/main" id="{EF21724D-DF9C-9943-ABAA-C4C6633ED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985" y="5565775"/>
            <a:ext cx="6541416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Ethernet </a:t>
            </a:r>
            <a:r>
              <a:rPr lang="en-US" sz="2800" dirty="0">
                <a:solidFill>
                  <a:srgbClr val="0000A8"/>
                </a:solidFill>
                <a:ea typeface="ＭＳ Ｐゴシック" charset="0"/>
              </a:rPr>
              <a:t>demuxed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 to IP demuxed, UDP demuxed to DHCP </a:t>
            </a:r>
          </a:p>
        </p:txBody>
      </p: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977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3.7037E-6 L 0.22748 0.00416 L 0.10834 0.27291 L -0.0181 0.27129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95" y="1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00" grpId="0"/>
      <p:bldP spid="913" grpId="0" build="p"/>
      <p:bldP spid="1022" grpId="0"/>
      <p:bldP spid="1023" grpId="0"/>
      <p:bldP spid="10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06" y="303903"/>
            <a:ext cx="10515600" cy="894622"/>
          </a:xfrm>
        </p:spPr>
        <p:txBody>
          <a:bodyPr/>
          <a:lstStyle/>
          <a:p>
            <a:r>
              <a:rPr lang="en-US" dirty="0"/>
              <a:t>A day in the life: connecting to the Internet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Introduction 1-</a:t>
            </a:r>
            <a:fld id="{C4204591-24BD-A542-B9D5-F8D8A88D2FE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4087905"/>
            <a:ext cx="512015" cy="1811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05000" y="2501153"/>
            <a:ext cx="954696" cy="828225"/>
            <a:chOff x="7432700" y="2327293"/>
            <a:chExt cx="534987" cy="407988"/>
          </a:xfrm>
        </p:grpSpPr>
        <p:pic>
          <p:nvPicPr>
            <p:cNvPr id="649" name="Picture 1017" descr="antenna_stylized">
              <a:extLst>
                <a:ext uri="{FF2B5EF4-FFF2-40B4-BE49-F238E27FC236}">
                  <a16:creationId xmlns:a16="http://schemas.microsoft.com/office/drawing/2014/main" id="{DFEB7442-5BFA-4240-BDFC-20FF05514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E9D7D9-4CDB-1846-A1D6-B5373D48D5FA}"/>
              </a:ext>
            </a:extLst>
          </p:cNvPr>
          <p:cNvSpPr txBox="1"/>
          <p:nvPr/>
        </p:nvSpPr>
        <p:spPr>
          <a:xfrm>
            <a:off x="2528047" y="4464423"/>
            <a:ext cx="1351524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router has </a:t>
            </a:r>
          </a:p>
          <a:p>
            <a:pPr>
              <a:lnSpc>
                <a:spcPct val="85000"/>
              </a:lnSpc>
            </a:pPr>
            <a:r>
              <a:rPr lang="en-US" dirty="0"/>
              <a:t>DHCP server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id="{7BDA3AAD-B58E-6845-99C9-0537654BF779}"/>
              </a:ext>
            </a:extLst>
          </p:cNvPr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arriving mobile:</a:t>
            </a:r>
          </a:p>
          <a:p>
            <a:pPr>
              <a:lnSpc>
                <a:spcPct val="85000"/>
              </a:lnSpc>
            </a:pPr>
            <a:r>
              <a:rPr lang="en-US" dirty="0"/>
              <a:t>DHCP client</a:t>
            </a:r>
          </a:p>
        </p:txBody>
      </p:sp>
      <p:grpSp>
        <p:nvGrpSpPr>
          <p:cNvPr id="915" name="Group 250">
            <a:extLst>
              <a:ext uri="{FF2B5EF4-FFF2-40B4-BE49-F238E27FC236}">
                <a16:creationId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974" name="Group 342">
            <a:extLst>
              <a:ext uri="{FF2B5EF4-FFF2-40B4-BE49-F238E27FC236}">
                <a16:creationId xmlns:a16="http://schemas.microsoft.com/office/drawing/2014/main" id="{68368F8A-0905-C04F-8373-D523E15DD390}"/>
              </a:ext>
            </a:extLst>
          </p:cNvPr>
          <p:cNvGrpSpPr>
            <a:grpSpLocks/>
          </p:cNvGrpSpPr>
          <p:nvPr/>
        </p:nvGrpSpPr>
        <p:grpSpPr bwMode="auto">
          <a:xfrm>
            <a:off x="1598986" y="3330575"/>
            <a:ext cx="1316037" cy="1314450"/>
            <a:chOff x="931" y="1941"/>
            <a:chExt cx="829" cy="828"/>
          </a:xfrm>
        </p:grpSpPr>
        <p:sp>
          <p:nvSpPr>
            <p:cNvPr id="975" name="Freeform 334">
              <a:extLst>
                <a:ext uri="{FF2B5EF4-FFF2-40B4-BE49-F238E27FC236}">
                  <a16:creationId xmlns:a16="http://schemas.microsoft.com/office/drawing/2014/main" id="{FEE3001B-2BDF-E641-AFF3-DFF0ECFF1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28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75000"/>
                  </a:srgbClr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76" name="Group 335">
              <a:extLst>
                <a:ext uri="{FF2B5EF4-FFF2-40B4-BE49-F238E27FC236}">
                  <a16:creationId xmlns:a16="http://schemas.microsoft.com/office/drawing/2014/main" id="{075A72C7-137F-3848-A6E3-E64A408A3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977" name="Rectangle 336">
                <a:extLst>
                  <a:ext uri="{FF2B5EF4-FFF2-40B4-BE49-F238E27FC236}">
                    <a16:creationId xmlns:a16="http://schemas.microsoft.com/office/drawing/2014/main" id="{5A39D877-B301-F047-BE8E-34B3EF11C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78" name="Text Box 337">
                <a:extLst>
                  <a:ext uri="{FF2B5EF4-FFF2-40B4-BE49-F238E27FC236}">
                    <a16:creationId xmlns:a16="http://schemas.microsoft.com/office/drawing/2014/main" id="{3B8C2E8D-8470-A948-BC08-E08C849665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79" name="Line 338">
                <a:extLst>
                  <a:ext uri="{FF2B5EF4-FFF2-40B4-BE49-F238E27FC236}">
                    <a16:creationId xmlns:a16="http://schemas.microsoft.com/office/drawing/2014/main" id="{D0A08B72-CDE0-DE4B-8B12-A912F9745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0" name="Line 339">
                <a:extLst>
                  <a:ext uri="{FF2B5EF4-FFF2-40B4-BE49-F238E27FC236}">
                    <a16:creationId xmlns:a16="http://schemas.microsoft.com/office/drawing/2014/main" id="{A57D4F7D-2E7F-6840-AC85-141D53A7F3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1" name="Line 340">
                <a:extLst>
                  <a:ext uri="{FF2B5EF4-FFF2-40B4-BE49-F238E27FC236}">
                    <a16:creationId xmlns:a16="http://schemas.microsoft.com/office/drawing/2014/main" id="{8CF39C3F-AF73-EB42-B07E-8E24904244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2" name="Line 341">
                <a:extLst>
                  <a:ext uri="{FF2B5EF4-FFF2-40B4-BE49-F238E27FC236}">
                    <a16:creationId xmlns:a16="http://schemas.microsoft.com/office/drawing/2014/main" id="{6579215B-0078-6047-B238-35EDE678AB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89" name="Rectangle 3">
            <a:extLst>
              <a:ext uri="{FF2B5EF4-FFF2-40B4-BE49-F238E27FC236}">
                <a16:creationId xmlns:a16="http://schemas.microsoft.com/office/drawing/2014/main" id="{7B871886-3DE1-0B4A-8DB9-883FE1D7E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1672" y="1504912"/>
            <a:ext cx="6548848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1775" indent="-231775">
              <a:lnSpc>
                <a:spcPct val="80000"/>
              </a:lnSpc>
              <a:defRPr/>
            </a:pPr>
            <a:r>
              <a:rPr lang="en-US" kern="0" dirty="0">
                <a:cs typeface="+mn-cs"/>
              </a:rPr>
              <a:t>DHCP server formulates </a:t>
            </a:r>
            <a:r>
              <a:rPr lang="en-US" kern="0" dirty="0">
                <a:solidFill>
                  <a:srgbClr val="C00000"/>
                </a:solidFill>
                <a:cs typeface="+mn-cs"/>
              </a:rPr>
              <a:t>DHCP ACK </a:t>
            </a:r>
            <a:r>
              <a:rPr lang="en-US" kern="0" dirty="0">
                <a:cs typeface="+mn-cs"/>
              </a:rPr>
              <a:t>containing client</a:t>
            </a:r>
            <a:r>
              <a:rPr lang="en-US" altLang="ja-JP" kern="0" dirty="0">
                <a:cs typeface="+mn-cs"/>
              </a:rPr>
              <a:t>’</a:t>
            </a:r>
            <a:r>
              <a:rPr lang="en-US" kern="0" dirty="0">
                <a:cs typeface="+mn-cs"/>
              </a:rPr>
              <a:t>s IP address, IP address of first-hop router for client, name &amp; IP address of DNS server</a:t>
            </a:r>
          </a:p>
          <a:p>
            <a:pPr>
              <a:lnSpc>
                <a:spcPct val="80000"/>
              </a:lnSpc>
              <a:defRPr/>
            </a:pPr>
            <a:endParaRPr lang="en-US" kern="0" dirty="0">
              <a:cs typeface="+mn-cs"/>
            </a:endParaRPr>
          </a:p>
        </p:txBody>
      </p:sp>
      <p:grpSp>
        <p:nvGrpSpPr>
          <p:cNvPr id="290" name="Group 57">
            <a:extLst>
              <a:ext uri="{FF2B5EF4-FFF2-40B4-BE49-F238E27FC236}">
                <a16:creationId xmlns:a16="http://schemas.microsoft.com/office/drawing/2014/main" id="{37C8DAC2-4F10-5D40-BFEB-36DD810D29E8}"/>
              </a:ext>
            </a:extLst>
          </p:cNvPr>
          <p:cNvGrpSpPr>
            <a:grpSpLocks/>
          </p:cNvGrpSpPr>
          <p:nvPr/>
        </p:nvGrpSpPr>
        <p:grpSpPr bwMode="auto">
          <a:xfrm>
            <a:off x="379319" y="3300692"/>
            <a:ext cx="1081088" cy="1166813"/>
            <a:chOff x="42" y="744"/>
            <a:chExt cx="681" cy="735"/>
          </a:xfrm>
        </p:grpSpPr>
        <p:grpSp>
          <p:nvGrpSpPr>
            <p:cNvPr id="291" name="Group 58">
              <a:extLst>
                <a:ext uri="{FF2B5EF4-FFF2-40B4-BE49-F238E27FC236}">
                  <a16:creationId xmlns:a16="http://schemas.microsoft.com/office/drawing/2014/main" id="{586D51E3-E709-E748-B55A-04F83F765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293" name="Group 59">
                <a:extLst>
                  <a:ext uri="{FF2B5EF4-FFF2-40B4-BE49-F238E27FC236}">
                    <a16:creationId xmlns:a16="http://schemas.microsoft.com/office/drawing/2014/main" id="{61F14A68-1B09-4949-8F3A-2E3CEA1369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319" name="Group 60">
                  <a:extLst>
                    <a:ext uri="{FF2B5EF4-FFF2-40B4-BE49-F238E27FC236}">
                      <a16:creationId xmlns:a16="http://schemas.microsoft.com/office/drawing/2014/main" id="{0964A370-2208-9941-9E3F-7ED5F1900B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322" name="Rectangle 61">
                    <a:extLst>
                      <a:ext uri="{FF2B5EF4-FFF2-40B4-BE49-F238E27FC236}">
                        <a16:creationId xmlns:a16="http://schemas.microsoft.com/office/drawing/2014/main" id="{306955EB-3F12-5241-949F-01DE6F58A5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23" name="Text Box 62">
                    <a:extLst>
                      <a:ext uri="{FF2B5EF4-FFF2-40B4-BE49-F238E27FC236}">
                        <a16:creationId xmlns:a16="http://schemas.microsoft.com/office/drawing/2014/main" id="{6C1CB358-3642-7742-913B-9FD320DFEEE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320" name="Rectangle 63">
                  <a:extLst>
                    <a:ext uri="{FF2B5EF4-FFF2-40B4-BE49-F238E27FC236}">
                      <a16:creationId xmlns:a16="http://schemas.microsoft.com/office/drawing/2014/main" id="{3BAB0199-2F96-024A-879C-1B4571C2C0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1" name="Rectangle 64">
                  <a:extLst>
                    <a:ext uri="{FF2B5EF4-FFF2-40B4-BE49-F238E27FC236}">
                      <a16:creationId xmlns:a16="http://schemas.microsoft.com/office/drawing/2014/main" id="{8AA4D9A0-7D57-9442-B07C-8B69573583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4" name="Group 65">
                <a:extLst>
                  <a:ext uri="{FF2B5EF4-FFF2-40B4-BE49-F238E27FC236}">
                    <a16:creationId xmlns:a16="http://schemas.microsoft.com/office/drawing/2014/main" id="{D4DD8D77-AB57-9348-AE5A-07C8ADB7D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313" name="Group 66">
                  <a:extLst>
                    <a:ext uri="{FF2B5EF4-FFF2-40B4-BE49-F238E27FC236}">
                      <a16:creationId xmlns:a16="http://schemas.microsoft.com/office/drawing/2014/main" id="{7486484F-938A-3F40-A3CD-FA895820E2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317" name="Rectangle 67">
                    <a:extLst>
                      <a:ext uri="{FF2B5EF4-FFF2-40B4-BE49-F238E27FC236}">
                        <a16:creationId xmlns:a16="http://schemas.microsoft.com/office/drawing/2014/main" id="{8D8492F5-F289-3E4E-A7D2-E77CFD521A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18" name="Text Box 68">
                    <a:extLst>
                      <a:ext uri="{FF2B5EF4-FFF2-40B4-BE49-F238E27FC236}">
                        <a16:creationId xmlns:a16="http://schemas.microsoft.com/office/drawing/2014/main" id="{84DB4EB8-215F-DB43-921B-1CAF30D39C0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314" name="Group 69">
                  <a:extLst>
                    <a:ext uri="{FF2B5EF4-FFF2-40B4-BE49-F238E27FC236}">
                      <a16:creationId xmlns:a16="http://schemas.microsoft.com/office/drawing/2014/main" id="{E97791E3-AA44-7248-9B39-5011091659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315" name="Rectangle 70">
                    <a:extLst>
                      <a:ext uri="{FF2B5EF4-FFF2-40B4-BE49-F238E27FC236}">
                        <a16:creationId xmlns:a16="http://schemas.microsoft.com/office/drawing/2014/main" id="{C2F175E6-EEA1-9F4E-91D9-252F3AD8FA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16" name="Rectangle 71">
                    <a:extLst>
                      <a:ext uri="{FF2B5EF4-FFF2-40B4-BE49-F238E27FC236}">
                        <a16:creationId xmlns:a16="http://schemas.microsoft.com/office/drawing/2014/main" id="{E605F749-2D23-1C47-99A8-19EF2A9C6C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296" name="Group 72">
                <a:extLst>
                  <a:ext uri="{FF2B5EF4-FFF2-40B4-BE49-F238E27FC236}">
                    <a16:creationId xmlns:a16="http://schemas.microsoft.com/office/drawing/2014/main" id="{8CAE7331-2F85-B440-B302-D525A81148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311" name="Rectangle 73">
                  <a:extLst>
                    <a:ext uri="{FF2B5EF4-FFF2-40B4-BE49-F238E27FC236}">
                      <a16:creationId xmlns:a16="http://schemas.microsoft.com/office/drawing/2014/main" id="{6E683200-9017-424C-9F52-F506F2F834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2" name="Rectangle 74">
                  <a:extLst>
                    <a:ext uri="{FF2B5EF4-FFF2-40B4-BE49-F238E27FC236}">
                      <a16:creationId xmlns:a16="http://schemas.microsoft.com/office/drawing/2014/main" id="{3969F099-B1F4-974A-940F-987FE85039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7" name="Group 75">
                <a:extLst>
                  <a:ext uri="{FF2B5EF4-FFF2-40B4-BE49-F238E27FC236}">
                    <a16:creationId xmlns:a16="http://schemas.microsoft.com/office/drawing/2014/main" id="{018977E7-F9A0-ED41-98D9-B4EAD08F02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298" name="Group 76">
                  <a:extLst>
                    <a:ext uri="{FF2B5EF4-FFF2-40B4-BE49-F238E27FC236}">
                      <a16:creationId xmlns:a16="http://schemas.microsoft.com/office/drawing/2014/main" id="{928DB5D8-985F-8347-9A9C-DA7A53A941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302" name="Group 77">
                    <a:extLst>
                      <a:ext uri="{FF2B5EF4-FFF2-40B4-BE49-F238E27FC236}">
                        <a16:creationId xmlns:a16="http://schemas.microsoft.com/office/drawing/2014/main" id="{888E790F-9BAC-2B40-90A9-DAD74AEF7EA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305" name="Group 78">
                      <a:extLst>
                        <a:ext uri="{FF2B5EF4-FFF2-40B4-BE49-F238E27FC236}">
                          <a16:creationId xmlns:a16="http://schemas.microsoft.com/office/drawing/2014/main" id="{15A0B2F1-70CD-9B40-8297-7F7512A9EFA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309" name="Rectangle 79">
                        <a:extLst>
                          <a:ext uri="{FF2B5EF4-FFF2-40B4-BE49-F238E27FC236}">
                            <a16:creationId xmlns:a16="http://schemas.microsoft.com/office/drawing/2014/main" id="{21E258B4-731A-EC4C-839E-EFDACC71806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10" name="Text Box 80">
                        <a:extLst>
                          <a:ext uri="{FF2B5EF4-FFF2-40B4-BE49-F238E27FC236}">
                            <a16:creationId xmlns:a16="http://schemas.microsoft.com/office/drawing/2014/main" id="{44E618E5-B1F9-724E-B7A8-703CF4D9632F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306" name="Group 81">
                      <a:extLst>
                        <a:ext uri="{FF2B5EF4-FFF2-40B4-BE49-F238E27FC236}">
                          <a16:creationId xmlns:a16="http://schemas.microsoft.com/office/drawing/2014/main" id="{2DA4F930-1E58-2C42-BE02-B769CCF5261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307" name="Rectangle 82">
                        <a:extLst>
                          <a:ext uri="{FF2B5EF4-FFF2-40B4-BE49-F238E27FC236}">
                            <a16:creationId xmlns:a16="http://schemas.microsoft.com/office/drawing/2014/main" id="{EFA99778-FD4F-084D-9FDB-510BBB0E1DB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08" name="Rectangle 83">
                        <a:extLst>
                          <a:ext uri="{FF2B5EF4-FFF2-40B4-BE49-F238E27FC236}">
                            <a16:creationId xmlns:a16="http://schemas.microsoft.com/office/drawing/2014/main" id="{32F43842-7DD3-DE4D-A916-A19571D6C34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303" name="Rectangle 84">
                    <a:extLst>
                      <a:ext uri="{FF2B5EF4-FFF2-40B4-BE49-F238E27FC236}">
                        <a16:creationId xmlns:a16="http://schemas.microsoft.com/office/drawing/2014/main" id="{2445B950-0E66-EE44-9A9B-0DFD11AC58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04" name="Rectangle 85">
                    <a:extLst>
                      <a:ext uri="{FF2B5EF4-FFF2-40B4-BE49-F238E27FC236}">
                        <a16:creationId xmlns:a16="http://schemas.microsoft.com/office/drawing/2014/main" id="{E8257C66-806D-AF47-A755-9B8859B1FC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299" name="Rectangle 86">
                  <a:extLst>
                    <a:ext uri="{FF2B5EF4-FFF2-40B4-BE49-F238E27FC236}">
                      <a16:creationId xmlns:a16="http://schemas.microsoft.com/office/drawing/2014/main" id="{1479792F-21C7-BF47-9501-7396581168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0" name="Rectangle 87">
                  <a:extLst>
                    <a:ext uri="{FF2B5EF4-FFF2-40B4-BE49-F238E27FC236}">
                      <a16:creationId xmlns:a16="http://schemas.microsoft.com/office/drawing/2014/main" id="{9954F467-6E7C-BA49-B7E8-7B2711B711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1" name="Rectangle 88">
                  <a:extLst>
                    <a:ext uri="{FF2B5EF4-FFF2-40B4-BE49-F238E27FC236}">
                      <a16:creationId xmlns:a16="http://schemas.microsoft.com/office/drawing/2014/main" id="{65AD9726-C793-0443-9F76-27D784834D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292" name="AutoShape 89">
              <a:extLst>
                <a:ext uri="{FF2B5EF4-FFF2-40B4-BE49-F238E27FC236}">
                  <a16:creationId xmlns:a16="http://schemas.microsoft.com/office/drawing/2014/main" id="{22CB65A8-1FB8-4D48-8E5A-46F62E8E7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24" name="Group 90">
            <a:extLst>
              <a:ext uri="{FF2B5EF4-FFF2-40B4-BE49-F238E27FC236}">
                <a16:creationId xmlns:a16="http://schemas.microsoft.com/office/drawing/2014/main" id="{627FA192-8658-9A4E-98F1-26C12012B879}"/>
              </a:ext>
            </a:extLst>
          </p:cNvPr>
          <p:cNvGrpSpPr>
            <a:grpSpLocks/>
          </p:cNvGrpSpPr>
          <p:nvPr/>
        </p:nvGrpSpPr>
        <p:grpSpPr bwMode="auto">
          <a:xfrm>
            <a:off x="476157" y="4386542"/>
            <a:ext cx="1081087" cy="244475"/>
            <a:chOff x="504" y="3523"/>
            <a:chExt cx="681" cy="154"/>
          </a:xfrm>
        </p:grpSpPr>
        <p:grpSp>
          <p:nvGrpSpPr>
            <p:cNvPr id="325" name="Group 91">
              <a:extLst>
                <a:ext uri="{FF2B5EF4-FFF2-40B4-BE49-F238E27FC236}">
                  <a16:creationId xmlns:a16="http://schemas.microsoft.com/office/drawing/2014/main" id="{49BA10AF-3B37-104A-BCFF-22430D3B75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333" name="Group 92">
                <a:extLst>
                  <a:ext uri="{FF2B5EF4-FFF2-40B4-BE49-F238E27FC236}">
                    <a16:creationId xmlns:a16="http://schemas.microsoft.com/office/drawing/2014/main" id="{1E4D7DBD-B06D-CC4D-BD5A-48BE83AC5D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336" name="Group 93">
                  <a:extLst>
                    <a:ext uri="{FF2B5EF4-FFF2-40B4-BE49-F238E27FC236}">
                      <a16:creationId xmlns:a16="http://schemas.microsoft.com/office/drawing/2014/main" id="{194A75E5-96A9-1C40-B18D-D18152CED4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340" name="Rectangle 94">
                    <a:extLst>
                      <a:ext uri="{FF2B5EF4-FFF2-40B4-BE49-F238E27FC236}">
                        <a16:creationId xmlns:a16="http://schemas.microsoft.com/office/drawing/2014/main" id="{2DC75A14-9509-FD4C-918E-CB6F2A448E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41" name="Text Box 95">
                    <a:extLst>
                      <a:ext uri="{FF2B5EF4-FFF2-40B4-BE49-F238E27FC236}">
                        <a16:creationId xmlns:a16="http://schemas.microsoft.com/office/drawing/2014/main" id="{F617B0D0-DB72-F449-BF5B-EF33EE6A61E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337" name="Group 96">
                  <a:extLst>
                    <a:ext uri="{FF2B5EF4-FFF2-40B4-BE49-F238E27FC236}">
                      <a16:creationId xmlns:a16="http://schemas.microsoft.com/office/drawing/2014/main" id="{AC25ADBB-2176-944C-8B8D-767CE85359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338" name="Rectangle 97">
                    <a:extLst>
                      <a:ext uri="{FF2B5EF4-FFF2-40B4-BE49-F238E27FC236}">
                        <a16:creationId xmlns:a16="http://schemas.microsoft.com/office/drawing/2014/main" id="{0E217236-4A0A-6E45-819B-C9E1E1D4C0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39" name="Rectangle 98">
                    <a:extLst>
                      <a:ext uri="{FF2B5EF4-FFF2-40B4-BE49-F238E27FC236}">
                        <a16:creationId xmlns:a16="http://schemas.microsoft.com/office/drawing/2014/main" id="{EF8EBD81-20D3-304E-8E45-3B88FA1FE1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334" name="Rectangle 99">
                <a:extLst>
                  <a:ext uri="{FF2B5EF4-FFF2-40B4-BE49-F238E27FC236}">
                    <a16:creationId xmlns:a16="http://schemas.microsoft.com/office/drawing/2014/main" id="{B6153F06-604A-A84D-94D4-BCF8985CA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5" name="Rectangle 100">
                <a:extLst>
                  <a:ext uri="{FF2B5EF4-FFF2-40B4-BE49-F238E27FC236}">
                    <a16:creationId xmlns:a16="http://schemas.microsoft.com/office/drawing/2014/main" id="{4A48C38C-FB90-9E48-863A-6098EE05F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26" name="Rectangle 101">
              <a:extLst>
                <a:ext uri="{FF2B5EF4-FFF2-40B4-BE49-F238E27FC236}">
                  <a16:creationId xmlns:a16="http://schemas.microsoft.com/office/drawing/2014/main" id="{B397BDA8-2CB9-2A48-BAE8-04E2FCFFC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1" name="Rectangle 102">
              <a:extLst>
                <a:ext uri="{FF2B5EF4-FFF2-40B4-BE49-F238E27FC236}">
                  <a16:creationId xmlns:a16="http://schemas.microsoft.com/office/drawing/2014/main" id="{4251D2BB-EBB9-744F-8FA4-ACDD4A7E2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2" name="Rectangle 103">
              <a:extLst>
                <a:ext uri="{FF2B5EF4-FFF2-40B4-BE49-F238E27FC236}">
                  <a16:creationId xmlns:a16="http://schemas.microsoft.com/office/drawing/2014/main" id="{D7BFE06A-92AE-374C-8F20-2F4F01A3D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42" name="Group 113">
            <a:extLst>
              <a:ext uri="{FF2B5EF4-FFF2-40B4-BE49-F238E27FC236}">
                <a16:creationId xmlns:a16="http://schemas.microsoft.com/office/drawing/2014/main" id="{5883EEDA-DCBD-0140-95F3-07D052C9ACEC}"/>
              </a:ext>
            </a:extLst>
          </p:cNvPr>
          <p:cNvGrpSpPr>
            <a:grpSpLocks/>
          </p:cNvGrpSpPr>
          <p:nvPr/>
        </p:nvGrpSpPr>
        <p:grpSpPr bwMode="auto">
          <a:xfrm>
            <a:off x="179014" y="1480949"/>
            <a:ext cx="1081087" cy="1217612"/>
            <a:chOff x="1404" y="3105"/>
            <a:chExt cx="681" cy="767"/>
          </a:xfrm>
        </p:grpSpPr>
        <p:grpSp>
          <p:nvGrpSpPr>
            <p:cNvPr id="343" name="Group 114">
              <a:extLst>
                <a:ext uri="{FF2B5EF4-FFF2-40B4-BE49-F238E27FC236}">
                  <a16:creationId xmlns:a16="http://schemas.microsoft.com/office/drawing/2014/main" id="{D8F28A19-02BB-2147-955B-5EC7BA1B93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348" name="Group 115">
                <a:extLst>
                  <a:ext uri="{FF2B5EF4-FFF2-40B4-BE49-F238E27FC236}">
                    <a16:creationId xmlns:a16="http://schemas.microsoft.com/office/drawing/2014/main" id="{5C445902-86BE-6646-AF15-158184A32A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374" name="Group 116">
                  <a:extLst>
                    <a:ext uri="{FF2B5EF4-FFF2-40B4-BE49-F238E27FC236}">
                      <a16:creationId xmlns:a16="http://schemas.microsoft.com/office/drawing/2014/main" id="{4311E081-C87E-F944-8B67-1DEB5ECEAA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377" name="Rectangle 117">
                    <a:extLst>
                      <a:ext uri="{FF2B5EF4-FFF2-40B4-BE49-F238E27FC236}">
                        <a16:creationId xmlns:a16="http://schemas.microsoft.com/office/drawing/2014/main" id="{ECF635FF-3612-4C4D-8CF5-35F26DCF9E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78" name="Text Box 118">
                    <a:extLst>
                      <a:ext uri="{FF2B5EF4-FFF2-40B4-BE49-F238E27FC236}">
                        <a16:creationId xmlns:a16="http://schemas.microsoft.com/office/drawing/2014/main" id="{F6110A27-4F3B-E347-A46E-5CE76FF9F26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375" name="Rectangle 119">
                  <a:extLst>
                    <a:ext uri="{FF2B5EF4-FFF2-40B4-BE49-F238E27FC236}">
                      <a16:creationId xmlns:a16="http://schemas.microsoft.com/office/drawing/2014/main" id="{1341764B-E95B-7846-A7C7-697B31210C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76" name="Rectangle 120">
                  <a:extLst>
                    <a:ext uri="{FF2B5EF4-FFF2-40B4-BE49-F238E27FC236}">
                      <a16:creationId xmlns:a16="http://schemas.microsoft.com/office/drawing/2014/main" id="{F3FB38BB-2247-3846-95CA-29159BEEFD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50" name="Group 121">
                <a:extLst>
                  <a:ext uri="{FF2B5EF4-FFF2-40B4-BE49-F238E27FC236}">
                    <a16:creationId xmlns:a16="http://schemas.microsoft.com/office/drawing/2014/main" id="{AFBD3A6C-1C80-8842-9F56-0D54017B31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368" name="Group 122">
                  <a:extLst>
                    <a:ext uri="{FF2B5EF4-FFF2-40B4-BE49-F238E27FC236}">
                      <a16:creationId xmlns:a16="http://schemas.microsoft.com/office/drawing/2014/main" id="{1A113B9C-3462-5942-A44E-6B07A542F0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372" name="Rectangle 123">
                    <a:extLst>
                      <a:ext uri="{FF2B5EF4-FFF2-40B4-BE49-F238E27FC236}">
                        <a16:creationId xmlns:a16="http://schemas.microsoft.com/office/drawing/2014/main" id="{F1CC8B66-3B5E-D349-80F7-D9084983F6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73" name="Text Box 124">
                    <a:extLst>
                      <a:ext uri="{FF2B5EF4-FFF2-40B4-BE49-F238E27FC236}">
                        <a16:creationId xmlns:a16="http://schemas.microsoft.com/office/drawing/2014/main" id="{9D04501E-61A9-7840-8FDD-A4B0D85E1E4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369" name="Group 125">
                  <a:extLst>
                    <a:ext uri="{FF2B5EF4-FFF2-40B4-BE49-F238E27FC236}">
                      <a16:creationId xmlns:a16="http://schemas.microsoft.com/office/drawing/2014/main" id="{3DD83276-AEAB-544D-8216-A2090A138D0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370" name="Rectangle 126">
                    <a:extLst>
                      <a:ext uri="{FF2B5EF4-FFF2-40B4-BE49-F238E27FC236}">
                        <a16:creationId xmlns:a16="http://schemas.microsoft.com/office/drawing/2014/main" id="{F23B95D8-54C4-D34E-946B-DEF86CB7B8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71" name="Rectangle 127">
                    <a:extLst>
                      <a:ext uri="{FF2B5EF4-FFF2-40B4-BE49-F238E27FC236}">
                        <a16:creationId xmlns:a16="http://schemas.microsoft.com/office/drawing/2014/main" id="{DA734683-A318-454E-A045-23BE51F0F5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351" name="Group 128">
                <a:extLst>
                  <a:ext uri="{FF2B5EF4-FFF2-40B4-BE49-F238E27FC236}">
                    <a16:creationId xmlns:a16="http://schemas.microsoft.com/office/drawing/2014/main" id="{16D8F290-90C4-884D-8BEC-4F527A600F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366" name="Rectangle 129">
                  <a:extLst>
                    <a:ext uri="{FF2B5EF4-FFF2-40B4-BE49-F238E27FC236}">
                      <a16:creationId xmlns:a16="http://schemas.microsoft.com/office/drawing/2014/main" id="{1D3E3622-DC4A-044E-A888-13677F7D16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67" name="Rectangle 130">
                  <a:extLst>
                    <a:ext uri="{FF2B5EF4-FFF2-40B4-BE49-F238E27FC236}">
                      <a16:creationId xmlns:a16="http://schemas.microsoft.com/office/drawing/2014/main" id="{B7CF74F0-E826-CE41-B70E-DC73509B60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52" name="Group 131">
                <a:extLst>
                  <a:ext uri="{FF2B5EF4-FFF2-40B4-BE49-F238E27FC236}">
                    <a16:creationId xmlns:a16="http://schemas.microsoft.com/office/drawing/2014/main" id="{D87ED124-1122-114E-A552-2B81F10E97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353" name="Group 132">
                  <a:extLst>
                    <a:ext uri="{FF2B5EF4-FFF2-40B4-BE49-F238E27FC236}">
                      <a16:creationId xmlns:a16="http://schemas.microsoft.com/office/drawing/2014/main" id="{3983C9C0-A891-BF4E-A921-C7DB56F4CC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357" name="Group 133">
                    <a:extLst>
                      <a:ext uri="{FF2B5EF4-FFF2-40B4-BE49-F238E27FC236}">
                        <a16:creationId xmlns:a16="http://schemas.microsoft.com/office/drawing/2014/main" id="{00BCA7B6-7079-5840-B49A-A1603E6357D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360" name="Group 134">
                      <a:extLst>
                        <a:ext uri="{FF2B5EF4-FFF2-40B4-BE49-F238E27FC236}">
                          <a16:creationId xmlns:a16="http://schemas.microsoft.com/office/drawing/2014/main" id="{5723C07F-7067-7442-B671-6E3710D5B30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364" name="Rectangle 135">
                        <a:extLst>
                          <a:ext uri="{FF2B5EF4-FFF2-40B4-BE49-F238E27FC236}">
                            <a16:creationId xmlns:a16="http://schemas.microsoft.com/office/drawing/2014/main" id="{B5AF0E21-ED85-9849-B221-EFD25F84BE7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65" name="Text Box 136">
                        <a:extLst>
                          <a:ext uri="{FF2B5EF4-FFF2-40B4-BE49-F238E27FC236}">
                            <a16:creationId xmlns:a16="http://schemas.microsoft.com/office/drawing/2014/main" id="{45723D24-31C5-4846-BE05-0E7FD549A894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361" name="Group 137">
                      <a:extLst>
                        <a:ext uri="{FF2B5EF4-FFF2-40B4-BE49-F238E27FC236}">
                          <a16:creationId xmlns:a16="http://schemas.microsoft.com/office/drawing/2014/main" id="{80FE1C0E-16B1-2D44-B299-88A00143E61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362" name="Rectangle 138">
                        <a:extLst>
                          <a:ext uri="{FF2B5EF4-FFF2-40B4-BE49-F238E27FC236}">
                            <a16:creationId xmlns:a16="http://schemas.microsoft.com/office/drawing/2014/main" id="{D1EF3C03-E9F7-EA48-B907-E23FDF7AAEC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63" name="Rectangle 139">
                        <a:extLst>
                          <a:ext uri="{FF2B5EF4-FFF2-40B4-BE49-F238E27FC236}">
                            <a16:creationId xmlns:a16="http://schemas.microsoft.com/office/drawing/2014/main" id="{0E636BA2-C8E1-2748-ABAB-2E1309C06EC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358" name="Rectangle 140">
                    <a:extLst>
                      <a:ext uri="{FF2B5EF4-FFF2-40B4-BE49-F238E27FC236}">
                        <a16:creationId xmlns:a16="http://schemas.microsoft.com/office/drawing/2014/main" id="{1E71C801-BC9F-C941-B2FA-82E6DFB91E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59" name="Rectangle 141">
                    <a:extLst>
                      <a:ext uri="{FF2B5EF4-FFF2-40B4-BE49-F238E27FC236}">
                        <a16:creationId xmlns:a16="http://schemas.microsoft.com/office/drawing/2014/main" id="{8C1C8646-0C84-7646-B3C5-C586B30A32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354" name="Rectangle 142">
                  <a:extLst>
                    <a:ext uri="{FF2B5EF4-FFF2-40B4-BE49-F238E27FC236}">
                      <a16:creationId xmlns:a16="http://schemas.microsoft.com/office/drawing/2014/main" id="{F7DE1756-9A3B-B144-842D-9320340499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55" name="Rectangle 143">
                  <a:extLst>
                    <a:ext uri="{FF2B5EF4-FFF2-40B4-BE49-F238E27FC236}">
                      <a16:creationId xmlns:a16="http://schemas.microsoft.com/office/drawing/2014/main" id="{1BA49523-4DF4-5F44-9051-145D0A615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56" name="Rectangle 144">
                  <a:extLst>
                    <a:ext uri="{FF2B5EF4-FFF2-40B4-BE49-F238E27FC236}">
                      <a16:creationId xmlns:a16="http://schemas.microsoft.com/office/drawing/2014/main" id="{D8FFCB85-547D-C64B-A539-2E19568074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344" name="AutoShape 145">
              <a:extLst>
                <a:ext uri="{FF2B5EF4-FFF2-40B4-BE49-F238E27FC236}">
                  <a16:creationId xmlns:a16="http://schemas.microsoft.com/office/drawing/2014/main" id="{3F4330D4-196A-FE44-8859-2BBEE9440F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45" name="Group 146">
              <a:extLst>
                <a:ext uri="{FF2B5EF4-FFF2-40B4-BE49-F238E27FC236}">
                  <a16:creationId xmlns:a16="http://schemas.microsoft.com/office/drawing/2014/main" id="{2C244F89-6CDC-B14C-B8E0-593D333F6E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346" name="Rectangle 147">
                <a:extLst>
                  <a:ext uri="{FF2B5EF4-FFF2-40B4-BE49-F238E27FC236}">
                    <a16:creationId xmlns:a16="http://schemas.microsoft.com/office/drawing/2014/main" id="{3F1C1009-8ACA-AE4D-B2EA-D060B3041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7" name="Text Box 148">
                <a:extLst>
                  <a:ext uri="{FF2B5EF4-FFF2-40B4-BE49-F238E27FC236}">
                    <a16:creationId xmlns:a16="http://schemas.microsoft.com/office/drawing/2014/main" id="{E9DDB984-3FC1-9442-8445-5B270D2767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</p:txBody>
          </p:sp>
        </p:grpSp>
      </p:grpSp>
      <p:grpSp>
        <p:nvGrpSpPr>
          <p:cNvPr id="379" name="Group 149">
            <a:extLst>
              <a:ext uri="{FF2B5EF4-FFF2-40B4-BE49-F238E27FC236}">
                <a16:creationId xmlns:a16="http://schemas.microsoft.com/office/drawing/2014/main" id="{CF307C47-A864-5E4F-9726-298AD443C250}"/>
              </a:ext>
            </a:extLst>
          </p:cNvPr>
          <p:cNvGrpSpPr>
            <a:grpSpLocks/>
          </p:cNvGrpSpPr>
          <p:nvPr/>
        </p:nvGrpSpPr>
        <p:grpSpPr bwMode="auto">
          <a:xfrm>
            <a:off x="830169" y="3326092"/>
            <a:ext cx="544513" cy="244475"/>
            <a:chOff x="844" y="3337"/>
            <a:chExt cx="343" cy="154"/>
          </a:xfrm>
        </p:grpSpPr>
        <p:sp>
          <p:nvSpPr>
            <p:cNvPr id="380" name="Rectangle 150">
              <a:extLst>
                <a:ext uri="{FF2B5EF4-FFF2-40B4-BE49-F238E27FC236}">
                  <a16:creationId xmlns:a16="http://schemas.microsoft.com/office/drawing/2014/main" id="{153D2A8C-D4DA-3744-9B39-E4470076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1" name="Text Box 151">
              <a:extLst>
                <a:ext uri="{FF2B5EF4-FFF2-40B4-BE49-F238E27FC236}">
                  <a16:creationId xmlns:a16="http://schemas.microsoft.com/office/drawing/2014/main" id="{188D7169-9E2B-604F-A79F-4277DE2B7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DHCP</a:t>
              </a:r>
            </a:p>
          </p:txBody>
        </p:sp>
      </p:grpSp>
      <p:sp>
        <p:nvSpPr>
          <p:cNvPr id="382" name="Rectangle 155">
            <a:extLst>
              <a:ext uri="{FF2B5EF4-FFF2-40B4-BE49-F238E27FC236}">
                <a16:creationId xmlns:a16="http://schemas.microsoft.com/office/drawing/2014/main" id="{E3E60786-723F-AF41-BAEB-EAE22AF7D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223" y="3162580"/>
            <a:ext cx="6530667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encapsulation at DHCP server, frame forwarded (</a:t>
            </a: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switch learning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) through LAN, demultiplexing at client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endParaRPr lang="en-US" sz="24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383" name="Text Box 156">
            <a:extLst>
              <a:ext uri="{FF2B5EF4-FFF2-40B4-BE49-F238E27FC236}">
                <a16:creationId xmlns:a16="http://schemas.microsoft.com/office/drawing/2014/main" id="{C11E33FE-C63F-9746-B0FD-73D62EF6D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687" y="5515572"/>
            <a:ext cx="811093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A8"/>
                </a:solidFill>
                <a:latin typeface="+mn-lt"/>
              </a:rPr>
              <a:t>Client now has IP address, knows name &amp; addr of DNS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A8"/>
                </a:solidFill>
                <a:latin typeface="+mn-lt"/>
              </a:rPr>
              <a:t>server, IP address of its first-hop router</a:t>
            </a:r>
          </a:p>
        </p:txBody>
      </p:sp>
      <p:sp>
        <p:nvSpPr>
          <p:cNvPr id="384" name="Rectangle 157">
            <a:extLst>
              <a:ext uri="{FF2B5EF4-FFF2-40B4-BE49-F238E27FC236}">
                <a16:creationId xmlns:a16="http://schemas.microsoft.com/office/drawing/2014/main" id="{EA276F5A-DB03-D14D-910F-E636747EE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9766" y="4655782"/>
            <a:ext cx="6530666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DHCP client receives DHCP ACK reply</a:t>
            </a:r>
          </a:p>
        </p:txBody>
      </p:sp>
    </p:spTree>
    <p:extLst>
      <p:ext uri="{BB962C8B-B14F-4D97-AF65-F5344CB8AC3E}">
        <p14:creationId xmlns:p14="http://schemas.microsoft.com/office/powerpoint/2010/main" val="267915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93 L 0.1612 0.00278 L 0.28347 -0.29097 L -0.02422 -0.29306 " pathEditMode="relative" rAng="0" ptsTypes="AAAA">
                                      <p:cBhvr>
                                        <p:cTn id="23" dur="2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8" y="-1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 build="p"/>
      <p:bldP spid="382" grpId="0" build="p"/>
      <p:bldP spid="383" grpId="0"/>
      <p:bldP spid="38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C08B47-1C0E-5D48-A9ED-A80A9C43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06" y="303903"/>
            <a:ext cx="10515600" cy="894622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A day in the life… ARP  </a:t>
            </a:r>
            <a:r>
              <a:rPr lang="en-US" sz="4000" dirty="0"/>
              <a:t>(before DNS, before HTTP)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B350A-665A-4B4E-8611-F7A0C3B2D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Introduction 1-</a:t>
            </a:r>
            <a:fld id="{C4204591-24BD-A542-B9D5-F8D8A88D2FE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4087905"/>
            <a:ext cx="512015" cy="1811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E9D7D9-4CDB-1846-A1D6-B5373D48D5FA}"/>
              </a:ext>
            </a:extLst>
          </p:cNvPr>
          <p:cNvSpPr txBox="1"/>
          <p:nvPr/>
        </p:nvSpPr>
        <p:spPr>
          <a:xfrm>
            <a:off x="2528047" y="4464423"/>
            <a:ext cx="1202765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router has </a:t>
            </a:r>
          </a:p>
          <a:p>
            <a:pPr>
              <a:lnSpc>
                <a:spcPct val="85000"/>
              </a:lnSpc>
            </a:pPr>
            <a:r>
              <a:rPr lang="en-US" dirty="0"/>
              <a:t>ARP server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id="{7BDA3AAD-B58E-6845-99C9-0537654BF779}"/>
              </a:ext>
            </a:extLst>
          </p:cNvPr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arriving mobile:</a:t>
            </a:r>
          </a:p>
          <a:p>
            <a:pPr>
              <a:lnSpc>
                <a:spcPct val="85000"/>
              </a:lnSpc>
            </a:pPr>
            <a:r>
              <a:rPr lang="en-US" dirty="0"/>
              <a:t>ARP client</a:t>
            </a:r>
          </a:p>
        </p:txBody>
      </p:sp>
      <p:grpSp>
        <p:nvGrpSpPr>
          <p:cNvPr id="915" name="Group 250">
            <a:extLst>
              <a:ext uri="{FF2B5EF4-FFF2-40B4-BE49-F238E27FC236}">
                <a16:creationId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34"/>
              <a:chOff x="569" y="2954"/>
              <a:chExt cx="500" cy="834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8" y="2954"/>
                <a:ext cx="388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4F38AC-7072-2A41-9BA4-4EA38691E8F5}"/>
              </a:ext>
            </a:extLst>
          </p:cNvPr>
          <p:cNvGrpSpPr/>
          <p:nvPr/>
        </p:nvGrpSpPr>
        <p:grpSpPr>
          <a:xfrm>
            <a:off x="1603750" y="3853801"/>
            <a:ext cx="1195388" cy="808687"/>
            <a:chOff x="1603750" y="3853801"/>
            <a:chExt cx="1195388" cy="808687"/>
          </a:xfrm>
        </p:grpSpPr>
        <p:grpSp>
          <p:nvGrpSpPr>
            <p:cNvPr id="974" name="Group 342">
              <a:extLst>
                <a:ext uri="{FF2B5EF4-FFF2-40B4-BE49-F238E27FC236}">
                  <a16:creationId xmlns:a16="http://schemas.microsoft.com/office/drawing/2014/main" id="{68368F8A-0905-C04F-8373-D523E15DD3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03750" y="3883240"/>
              <a:ext cx="1195388" cy="779248"/>
              <a:chOff x="934" y="2316"/>
              <a:chExt cx="753" cy="464"/>
            </a:xfrm>
          </p:grpSpPr>
          <p:sp>
            <p:nvSpPr>
              <p:cNvPr id="975" name="Freeform 334">
                <a:extLst>
                  <a:ext uri="{FF2B5EF4-FFF2-40B4-BE49-F238E27FC236}">
                    <a16:creationId xmlns:a16="http://schemas.microsoft.com/office/drawing/2014/main" id="{FEE3001B-2BDF-E641-AFF3-DFF0ECFF1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4" y="2316"/>
                <a:ext cx="263" cy="441"/>
              </a:xfrm>
              <a:custGeom>
                <a:avLst/>
                <a:gdLst>
                  <a:gd name="T0" fmla="*/ 1 w 551"/>
                  <a:gd name="T1" fmla="*/ 0 h 801"/>
                  <a:gd name="T2" fmla="*/ 28 w 551"/>
                  <a:gd name="T3" fmla="*/ 402 h 801"/>
                  <a:gd name="T4" fmla="*/ 1 w 551"/>
                  <a:gd name="T5" fmla="*/ 801 h 801"/>
                  <a:gd name="T6" fmla="*/ 1 w 551"/>
                  <a:gd name="T7" fmla="*/ 535 h 801"/>
                  <a:gd name="T8" fmla="*/ 0 w 551"/>
                  <a:gd name="T9" fmla="*/ 371 h 801"/>
                  <a:gd name="T10" fmla="*/ 1 w 551"/>
                  <a:gd name="T11" fmla="*/ 0 h 8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connsiteX0" fmla="*/ 254 w 10000"/>
                  <a:gd name="connsiteY0" fmla="*/ 0 h 10000"/>
                  <a:gd name="connsiteX1" fmla="*/ 10000 w 10000"/>
                  <a:gd name="connsiteY1" fmla="*/ 5019 h 10000"/>
                  <a:gd name="connsiteX2" fmla="*/ 109 w 10000"/>
                  <a:gd name="connsiteY2" fmla="*/ 10000 h 10000"/>
                  <a:gd name="connsiteX3" fmla="*/ 236 w 10000"/>
                  <a:gd name="connsiteY3" fmla="*/ 6679 h 10000"/>
                  <a:gd name="connsiteX4" fmla="*/ 0 w 10000"/>
                  <a:gd name="connsiteY4" fmla="*/ 4632 h 10000"/>
                  <a:gd name="connsiteX5" fmla="*/ 254 w 10000"/>
                  <a:gd name="connsiteY5" fmla="*/ 0 h 10000"/>
                  <a:gd name="connsiteX0" fmla="*/ 254 w 7841"/>
                  <a:gd name="connsiteY0" fmla="*/ 0 h 10000"/>
                  <a:gd name="connsiteX1" fmla="*/ 7841 w 7841"/>
                  <a:gd name="connsiteY1" fmla="*/ 4764 h 10000"/>
                  <a:gd name="connsiteX2" fmla="*/ 109 w 7841"/>
                  <a:gd name="connsiteY2" fmla="*/ 10000 h 10000"/>
                  <a:gd name="connsiteX3" fmla="*/ 236 w 7841"/>
                  <a:gd name="connsiteY3" fmla="*/ 6679 h 10000"/>
                  <a:gd name="connsiteX4" fmla="*/ 0 w 7841"/>
                  <a:gd name="connsiteY4" fmla="*/ 4632 h 10000"/>
                  <a:gd name="connsiteX5" fmla="*/ 254 w 7841"/>
                  <a:gd name="connsiteY5" fmla="*/ 0 h 10000"/>
                  <a:gd name="connsiteX0" fmla="*/ 324 w 10000"/>
                  <a:gd name="connsiteY0" fmla="*/ 0 h 10000"/>
                  <a:gd name="connsiteX1" fmla="*/ 10000 w 10000"/>
                  <a:gd name="connsiteY1" fmla="*/ 4764 h 10000"/>
                  <a:gd name="connsiteX2" fmla="*/ 139 w 10000"/>
                  <a:gd name="connsiteY2" fmla="*/ 10000 h 10000"/>
                  <a:gd name="connsiteX3" fmla="*/ 0 w 10000"/>
                  <a:gd name="connsiteY3" fmla="*/ 4632 h 10000"/>
                  <a:gd name="connsiteX4" fmla="*/ 324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324" y="0"/>
                    </a:moveTo>
                    <a:cubicBezTo>
                      <a:pt x="3883" y="2374"/>
                      <a:pt x="5856" y="3091"/>
                      <a:pt x="10000" y="4764"/>
                    </a:cubicBezTo>
                    <a:lnTo>
                      <a:pt x="139" y="10000"/>
                    </a:lnTo>
                    <a:cubicBezTo>
                      <a:pt x="93" y="8211"/>
                      <a:pt x="46" y="6421"/>
                      <a:pt x="0" y="4632"/>
                    </a:cubicBezTo>
                    <a:lnTo>
                      <a:pt x="32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75000"/>
                    </a:srgbClr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976" name="Group 335">
                <a:extLst>
                  <a:ext uri="{FF2B5EF4-FFF2-40B4-BE49-F238E27FC236}">
                    <a16:creationId xmlns:a16="http://schemas.microsoft.com/office/drawing/2014/main" id="{075A72C7-137F-3848-A6E3-E64A408A30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4" y="2412"/>
                <a:ext cx="497" cy="368"/>
                <a:chOff x="572" y="3425"/>
                <a:chExt cx="497" cy="368"/>
              </a:xfrm>
            </p:grpSpPr>
            <p:sp>
              <p:nvSpPr>
                <p:cNvPr id="977" name="Rectangle 336">
                  <a:extLst>
                    <a:ext uri="{FF2B5EF4-FFF2-40B4-BE49-F238E27FC236}">
                      <a16:creationId xmlns:a16="http://schemas.microsoft.com/office/drawing/2014/main" id="{5A39D877-B301-F047-BE8E-34B3EF11CB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6" y="3446"/>
                  <a:ext cx="493" cy="317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78" name="Text Box 337">
                  <a:extLst>
                    <a:ext uri="{FF2B5EF4-FFF2-40B4-BE49-F238E27FC236}">
                      <a16:creationId xmlns:a16="http://schemas.microsoft.com/office/drawing/2014/main" id="{3B8C2E8D-8470-A948-BC08-E08C849665A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6" y="3425"/>
                  <a:ext cx="338" cy="3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Eth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Phy</a:t>
                  </a:r>
                </a:p>
              </p:txBody>
            </p:sp>
            <p:sp>
              <p:nvSpPr>
                <p:cNvPr id="981" name="Line 340">
                  <a:extLst>
                    <a:ext uri="{FF2B5EF4-FFF2-40B4-BE49-F238E27FC236}">
                      <a16:creationId xmlns:a16="http://schemas.microsoft.com/office/drawing/2014/main" id="{8CF39C3F-AF73-EB42-B07E-8E24904244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2" y="3448"/>
                  <a:ext cx="48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82" name="Line 341">
                  <a:extLst>
                    <a:ext uri="{FF2B5EF4-FFF2-40B4-BE49-F238E27FC236}">
                      <a16:creationId xmlns:a16="http://schemas.microsoft.com/office/drawing/2014/main" id="{6579215B-0078-6047-B238-35EDE678AB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5" y="3607"/>
                  <a:ext cx="48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02" name="Group 252">
              <a:extLst>
                <a:ext uri="{FF2B5EF4-FFF2-40B4-BE49-F238E27FC236}">
                  <a16:creationId xmlns:a16="http://schemas.microsoft.com/office/drawing/2014/main" id="{06942A6D-F41F-9441-9844-427FCC6309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0474" y="3853801"/>
              <a:ext cx="850900" cy="261938"/>
              <a:chOff x="187" y="1352"/>
              <a:chExt cx="536" cy="165"/>
            </a:xfrm>
          </p:grpSpPr>
          <p:sp>
            <p:nvSpPr>
              <p:cNvPr id="203" name="Rectangle 253">
                <a:extLst>
                  <a:ext uri="{FF2B5EF4-FFF2-40B4-BE49-F238E27FC236}">
                    <a16:creationId xmlns:a16="http://schemas.microsoft.com/office/drawing/2014/main" id="{94DAFFBE-8C37-EC41-88D4-3B6327CDA9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" y="1365"/>
                <a:ext cx="492" cy="14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04" name="Text Box 254">
                <a:extLst>
                  <a:ext uri="{FF2B5EF4-FFF2-40B4-BE49-F238E27FC236}">
                    <a16:creationId xmlns:a16="http://schemas.microsoft.com/office/drawing/2014/main" id="{CAFFDC99-9C64-4545-B4C3-A0E1FF597D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" y="1352"/>
                <a:ext cx="511" cy="1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   </a:t>
                </a:r>
                <a:r>
                  <a:rPr lang="en-US" sz="11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ARP</a:t>
                </a:r>
                <a:endParaRPr lang="en-US" sz="1000" i="0" dirty="0">
                  <a:solidFill>
                    <a:srgbClr val="000000"/>
                  </a:solidFill>
                  <a:latin typeface="Arial" charset="0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02" name="Rectangle 3">
            <a:extLst>
              <a:ext uri="{FF2B5EF4-FFF2-40B4-BE49-F238E27FC236}">
                <a16:creationId xmlns:a16="http://schemas.microsoft.com/office/drawing/2014/main" id="{9600BDB0-B69B-3A49-8AE3-C321F92D1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671" y="1384207"/>
            <a:ext cx="6323058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defRPr/>
            </a:pPr>
            <a:r>
              <a:rPr lang="en-US" sz="2400" kern="0" dirty="0">
                <a:cs typeface="+mn-cs"/>
              </a:rPr>
              <a:t>before sending 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HTTP</a:t>
            </a:r>
            <a:r>
              <a:rPr lang="en-US" sz="2400" b="1" i="1" kern="0" dirty="0">
                <a:solidFill>
                  <a:srgbClr val="C00000"/>
                </a:solidFill>
                <a:cs typeface="+mn-cs"/>
              </a:rPr>
              <a:t> </a:t>
            </a:r>
            <a:r>
              <a:rPr lang="en-US" sz="2400" kern="0" dirty="0">
                <a:cs typeface="+mn-cs"/>
              </a:rPr>
              <a:t>request, need IP address of </a:t>
            </a:r>
            <a:r>
              <a:rPr lang="en-US" sz="2400" kern="0" dirty="0" err="1">
                <a:cs typeface="+mn-cs"/>
              </a:rPr>
              <a:t>www.google.com</a:t>
            </a:r>
            <a:r>
              <a:rPr lang="en-US" sz="2400" kern="0" dirty="0">
                <a:cs typeface="+mn-cs"/>
              </a:rPr>
              <a:t>:  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DNS</a:t>
            </a:r>
          </a:p>
        </p:txBody>
      </p:sp>
      <p:grpSp>
        <p:nvGrpSpPr>
          <p:cNvPr id="404" name="Group 276">
            <a:extLst>
              <a:ext uri="{FF2B5EF4-FFF2-40B4-BE49-F238E27FC236}">
                <a16:creationId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188913" y="141278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25" name="Rectangle 152">
            <a:extLst>
              <a:ext uri="{FF2B5EF4-FFF2-40B4-BE49-F238E27FC236}">
                <a16:creationId xmlns:a16="http://schemas.microsoft.com/office/drawing/2014/main" id="{4CFC0AF0-7EC0-4D43-94F4-E73826F0E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6495" y="2279650"/>
            <a:ext cx="6213373" cy="130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DNS query created, encapsulated in UDP, encapsulated in IP, encapsulated in Eth.  To send frame to router, need MAC address of router interface: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ARP</a:t>
            </a:r>
          </a:p>
          <a:p>
            <a: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defRPr/>
            </a:pPr>
            <a:endParaRPr lang="en-US" sz="2400" b="1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426" name="Rectangle 153">
            <a:extLst>
              <a:ext uri="{FF2B5EF4-FFF2-40B4-BE49-F238E27FC236}">
                <a16:creationId xmlns:a16="http://schemas.microsoft.com/office/drawing/2014/main" id="{FD2FE8A7-E83B-3C4D-A1FE-0B7B25DB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7905" y="3769753"/>
            <a:ext cx="6509636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ARP query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broadcast, received by router, which replies with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ARP reply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giving MAC address of router interface</a:t>
            </a:r>
          </a:p>
        </p:txBody>
      </p:sp>
      <p:sp>
        <p:nvSpPr>
          <p:cNvPr id="427" name="Rectangle 154">
            <a:extLst>
              <a:ext uri="{FF2B5EF4-FFF2-40B4-BE49-F238E27FC236}">
                <a16:creationId xmlns:a16="http://schemas.microsoft.com/office/drawing/2014/main" id="{DDBB99F5-8593-8C4D-A838-59A6ECE1B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056" y="4906495"/>
            <a:ext cx="5806890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client now knows MAC address of first hop router, so can now send frame containing DNS query </a:t>
            </a:r>
          </a:p>
        </p:txBody>
      </p:sp>
      <p:grpSp>
        <p:nvGrpSpPr>
          <p:cNvPr id="428" name="Group 263">
            <a:extLst>
              <a:ext uri="{FF2B5EF4-FFF2-40B4-BE49-F238E27FC236}">
                <a16:creationId xmlns:a16="http://schemas.microsoft.com/office/drawing/2014/main" id="{68826AA2-4F98-7F47-AF24-4C4E3D26A58B}"/>
              </a:ext>
            </a:extLst>
          </p:cNvPr>
          <p:cNvGrpSpPr>
            <a:grpSpLocks/>
          </p:cNvGrpSpPr>
          <p:nvPr/>
        </p:nvGrpSpPr>
        <p:grpSpPr bwMode="auto">
          <a:xfrm>
            <a:off x="0" y="2123982"/>
            <a:ext cx="1081088" cy="244475"/>
            <a:chOff x="76" y="2296"/>
            <a:chExt cx="681" cy="154"/>
          </a:xfrm>
        </p:grpSpPr>
        <p:sp>
          <p:nvSpPr>
            <p:cNvPr id="429" name="Rectangle 103">
              <a:extLst>
                <a:ext uri="{FF2B5EF4-FFF2-40B4-BE49-F238E27FC236}">
                  <a16:creationId xmlns:a16="http://schemas.microsoft.com/office/drawing/2014/main" id="{C71ECA35-4F8D-5D47-8060-B0745197B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" y="2305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0" name="Rectangle 101">
              <a:extLst>
                <a:ext uri="{FF2B5EF4-FFF2-40B4-BE49-F238E27FC236}">
                  <a16:creationId xmlns:a16="http://schemas.microsoft.com/office/drawing/2014/main" id="{FDD4DECA-422E-4743-ADFD-53E28A987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" y="2321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1" name="Rectangle 102">
              <a:extLst>
                <a:ext uri="{FF2B5EF4-FFF2-40B4-BE49-F238E27FC236}">
                  <a16:creationId xmlns:a16="http://schemas.microsoft.com/office/drawing/2014/main" id="{EAEDB337-6724-464E-A55A-5A0E5BBFD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2320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2" name="Rectangle 100">
              <a:extLst>
                <a:ext uri="{FF2B5EF4-FFF2-40B4-BE49-F238E27FC236}">
                  <a16:creationId xmlns:a16="http://schemas.microsoft.com/office/drawing/2014/main" id="{1FA4EE33-78A2-794A-9CB7-B9C75F982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" y="2319"/>
              <a:ext cx="480" cy="1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3" name="Text Box 95">
              <a:extLst>
                <a:ext uri="{FF2B5EF4-FFF2-40B4-BE49-F238E27FC236}">
                  <a16:creationId xmlns:a16="http://schemas.microsoft.com/office/drawing/2014/main" id="{875142B1-4732-5048-81A1-9B96CDE36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" y="2296"/>
              <a:ext cx="5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ARP query</a:t>
              </a:r>
            </a:p>
          </p:txBody>
        </p:sp>
      </p:grpSp>
      <p:grpSp>
        <p:nvGrpSpPr>
          <p:cNvPr id="434" name="Group 242">
            <a:extLst>
              <a:ext uri="{FF2B5EF4-FFF2-40B4-BE49-F238E27FC236}">
                <a16:creationId xmlns:a16="http://schemas.microsoft.com/office/drawing/2014/main" id="{8F475CF7-DFC6-814F-B8D2-6784E7D418FB}"/>
              </a:ext>
            </a:extLst>
          </p:cNvPr>
          <p:cNvGrpSpPr>
            <a:grpSpLocks/>
          </p:cNvGrpSpPr>
          <p:nvPr/>
        </p:nvGrpSpPr>
        <p:grpSpPr bwMode="auto">
          <a:xfrm>
            <a:off x="1271961" y="1949449"/>
            <a:ext cx="444500" cy="244475"/>
            <a:chOff x="161" y="1354"/>
            <a:chExt cx="280" cy="154"/>
          </a:xfrm>
        </p:grpSpPr>
        <p:sp>
          <p:nvSpPr>
            <p:cNvPr id="435" name="Rectangle 241">
              <a:extLst>
                <a:ext uri="{FF2B5EF4-FFF2-40B4-BE49-F238E27FC236}">
                  <a16:creationId xmlns:a16="http://schemas.microsoft.com/office/drawing/2014/main" id="{5AFC1130-C0C2-3444-AF07-ACAD07F9A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365"/>
              <a:ext cx="228" cy="14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6" name="Text Box 240">
              <a:extLst>
                <a:ext uri="{FF2B5EF4-FFF2-40B4-BE49-F238E27FC236}">
                  <a16:creationId xmlns:a16="http://schemas.microsoft.com/office/drawing/2014/main" id="{8DAA4E75-2F77-7F4F-AE38-52EF63C136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" y="1354"/>
              <a:ext cx="28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ARP</a:t>
              </a:r>
            </a:p>
          </p:txBody>
        </p:sp>
      </p:grpSp>
      <p:grpSp>
        <p:nvGrpSpPr>
          <p:cNvPr id="437" name="Group 270">
            <a:extLst>
              <a:ext uri="{FF2B5EF4-FFF2-40B4-BE49-F238E27FC236}">
                <a16:creationId xmlns:a16="http://schemas.microsoft.com/office/drawing/2014/main" id="{930FF8F7-BB7F-D441-9A97-FD9DD2AD487D}"/>
              </a:ext>
            </a:extLst>
          </p:cNvPr>
          <p:cNvGrpSpPr>
            <a:grpSpLocks/>
          </p:cNvGrpSpPr>
          <p:nvPr/>
        </p:nvGrpSpPr>
        <p:grpSpPr bwMode="auto">
          <a:xfrm>
            <a:off x="478678" y="4075206"/>
            <a:ext cx="1081088" cy="244475"/>
            <a:chOff x="76" y="2296"/>
            <a:chExt cx="681" cy="154"/>
          </a:xfrm>
        </p:grpSpPr>
        <p:sp>
          <p:nvSpPr>
            <p:cNvPr id="438" name="Rectangle 271">
              <a:extLst>
                <a:ext uri="{FF2B5EF4-FFF2-40B4-BE49-F238E27FC236}">
                  <a16:creationId xmlns:a16="http://schemas.microsoft.com/office/drawing/2014/main" id="{61FC6345-4973-8140-A6BB-928CDD828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" y="2305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9" name="Rectangle 272">
              <a:extLst>
                <a:ext uri="{FF2B5EF4-FFF2-40B4-BE49-F238E27FC236}">
                  <a16:creationId xmlns:a16="http://schemas.microsoft.com/office/drawing/2014/main" id="{5EFDDE48-FE9E-9249-87DD-27F8785A6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" y="2321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0" name="Rectangle 273">
              <a:extLst>
                <a:ext uri="{FF2B5EF4-FFF2-40B4-BE49-F238E27FC236}">
                  <a16:creationId xmlns:a16="http://schemas.microsoft.com/office/drawing/2014/main" id="{CE69DA54-A2DB-AA4B-9B32-11813B2F7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2320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1" name="Rectangle 274">
              <a:extLst>
                <a:ext uri="{FF2B5EF4-FFF2-40B4-BE49-F238E27FC236}">
                  <a16:creationId xmlns:a16="http://schemas.microsoft.com/office/drawing/2014/main" id="{C4B49586-4E68-A548-84ED-789AD9B8F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" y="2319"/>
              <a:ext cx="480" cy="1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2" name="Text Box 275">
              <a:extLst>
                <a:ext uri="{FF2B5EF4-FFF2-40B4-BE49-F238E27FC236}">
                  <a16:creationId xmlns:a16="http://schemas.microsoft.com/office/drawing/2014/main" id="{1179A2EB-EEF0-3847-837A-72FA8FFDC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" y="2296"/>
              <a:ext cx="47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ARP reply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0.02777 C -0.00247 0.06782 -0.00234 0.10856 -0.00195 0.14884 L 0.34974 0.15694 L 0.18919 0.39421 C 0.13945 0.39328 0.08893 0.39606 0.03919 0.39514 C 0.03919 0.36666 0.03932 0.31319 0.03932 0.28449 " pathEditMode="relative" rAng="0" ptsTypes="AAAAAA">
                                      <p:cBhvr>
                                        <p:cTn id="31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4" y="1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C -3.75E-6 0.02639 -3.75E-6 0.05277 0.00026 0.07893 L 0.14662 0.08009 L 0.29414 -0.12269 C 0.15756 -0.12199 0.09532 -0.13033 -0.04127 -0.12963 C -0.04127 -0.14352 -0.0414 -0.16135 -0.0414 -0.175 C -0.04179 -0.1838 -0.04114 -0.27292 -0.04166 -0.28148 " pathEditMode="relative" rAng="0" ptsTypes="AAAAAAA">
                                      <p:cBhvr>
                                        <p:cTn id="46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17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" grpId="0"/>
      <p:bldP spid="426" grpId="0"/>
      <p:bldP spid="4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19261</TotalTime>
  <Words>2004</Words>
  <Application>Microsoft Office PowerPoint</Application>
  <PresentationFormat>Widescreen</PresentationFormat>
  <Paragraphs>572</Paragraphs>
  <Slides>19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Microsoft JhengHei</vt:lpstr>
      <vt:lpstr>MS PGothic</vt:lpstr>
      <vt:lpstr>MS PGothic</vt:lpstr>
      <vt:lpstr>游ゴシック</vt:lpstr>
      <vt:lpstr>游ゴシック Light</vt:lpstr>
      <vt:lpstr>Arial</vt:lpstr>
      <vt:lpstr>Calibri</vt:lpstr>
      <vt:lpstr>Calibri Light</vt:lpstr>
      <vt:lpstr>Comic Sans MS</vt:lpstr>
      <vt:lpstr>Gill Sans MT</vt:lpstr>
      <vt:lpstr>TeXGyreAdventor</vt:lpstr>
      <vt:lpstr>Wingdings</vt:lpstr>
      <vt:lpstr>Wingdings 2</vt:lpstr>
      <vt:lpstr>Office Theme</vt:lpstr>
      <vt:lpstr>Computer Networks </vt:lpstr>
      <vt:lpstr>Agenda </vt:lpstr>
      <vt:lpstr>Applications are the consumers of networks</vt:lpstr>
      <vt:lpstr>Motivation: a day in the life of a web request</vt:lpstr>
      <vt:lpstr>Synthesis: a day in the life of a web request</vt:lpstr>
      <vt:lpstr>A day in the life: scenario</vt:lpstr>
      <vt:lpstr>A day in the life: connecting to the Internet</vt:lpstr>
      <vt:lpstr>A day in the life: connecting to the Internet</vt:lpstr>
      <vt:lpstr>A day in the life… ARP  (before DNS, before HTTP)</vt:lpstr>
      <vt:lpstr>A day in the life… using DNS</vt:lpstr>
      <vt:lpstr>A day in the life…TCP connection carrying HTTP</vt:lpstr>
      <vt:lpstr>A day in the life… HTTP request/reply </vt:lpstr>
      <vt:lpstr>Careers in Computer Networking</vt:lpstr>
      <vt:lpstr>Chapter 1: introduction</vt:lpstr>
      <vt:lpstr>The Internet: a “nuts and bolts” view</vt:lpstr>
      <vt:lpstr>“Fun” Internet-connected devices</vt:lpstr>
      <vt:lpstr>The Internet: a “nuts and bolts” view</vt:lpstr>
      <vt:lpstr>The Internet: a “services” 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Subhan Ullah</cp:lastModifiedBy>
  <cp:revision>502</cp:revision>
  <dcterms:created xsi:type="dcterms:W3CDTF">2020-01-18T07:24:59Z</dcterms:created>
  <dcterms:modified xsi:type="dcterms:W3CDTF">2024-01-23T16:39:11Z</dcterms:modified>
</cp:coreProperties>
</file>